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7" autoAdjust="0"/>
    <p:restoredTop sz="94660"/>
  </p:normalViewPr>
  <p:slideViewPr>
    <p:cSldViewPr snapToGrid="0">
      <p:cViewPr>
        <p:scale>
          <a:sx n="125" d="100"/>
          <a:sy n="125" d="100"/>
        </p:scale>
        <p:origin x="3852" y="-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2BDCB-84CD-4695-B0E5-A155AF05FD1B}" type="datetimeFigureOut">
              <a:rPr lang="ko-KR" altLang="en-US" smtClean="0"/>
              <a:t>2025-09-02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DD7CB-ED49-4CDD-8FF6-15A7D778258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7430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2BDCB-84CD-4695-B0E5-A155AF05FD1B}" type="datetimeFigureOut">
              <a:rPr lang="ko-KR" altLang="en-US" smtClean="0"/>
              <a:t>2025-09-02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DD7CB-ED49-4CDD-8FF6-15A7D778258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1843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2BDCB-84CD-4695-B0E5-A155AF05FD1B}" type="datetimeFigureOut">
              <a:rPr lang="ko-KR" altLang="en-US" smtClean="0"/>
              <a:t>2025-09-02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DD7CB-ED49-4CDD-8FF6-15A7D778258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72434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2BDCB-84CD-4695-B0E5-A155AF05FD1B}" type="datetimeFigureOut">
              <a:rPr lang="ko-KR" altLang="en-US" smtClean="0"/>
              <a:t>2025-09-02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DD7CB-ED49-4CDD-8FF6-15A7D778258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5798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2BDCB-84CD-4695-B0E5-A155AF05FD1B}" type="datetimeFigureOut">
              <a:rPr lang="ko-KR" altLang="en-US" smtClean="0"/>
              <a:t>2025-09-02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DD7CB-ED49-4CDD-8FF6-15A7D778258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4944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2BDCB-84CD-4695-B0E5-A155AF05FD1B}" type="datetimeFigureOut">
              <a:rPr lang="ko-KR" altLang="en-US" smtClean="0"/>
              <a:t>2025-09-02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DD7CB-ED49-4CDD-8FF6-15A7D778258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1821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2BDCB-84CD-4695-B0E5-A155AF05FD1B}" type="datetimeFigureOut">
              <a:rPr lang="ko-KR" altLang="en-US" smtClean="0"/>
              <a:t>2025-09-02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DD7CB-ED49-4CDD-8FF6-15A7D778258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0990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2BDCB-84CD-4695-B0E5-A155AF05FD1B}" type="datetimeFigureOut">
              <a:rPr lang="ko-KR" altLang="en-US" smtClean="0"/>
              <a:t>2025-09-02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DD7CB-ED49-4CDD-8FF6-15A7D778258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0746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2BDCB-84CD-4695-B0E5-A155AF05FD1B}" type="datetimeFigureOut">
              <a:rPr lang="ko-KR" altLang="en-US" smtClean="0"/>
              <a:t>2025-09-02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DD7CB-ED49-4CDD-8FF6-15A7D778258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3555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2BDCB-84CD-4695-B0E5-A155AF05FD1B}" type="datetimeFigureOut">
              <a:rPr lang="ko-KR" altLang="en-US" smtClean="0"/>
              <a:t>2025-09-02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DD7CB-ED49-4CDD-8FF6-15A7D778258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9566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2BDCB-84CD-4695-B0E5-A155AF05FD1B}" type="datetimeFigureOut">
              <a:rPr lang="ko-KR" altLang="en-US" smtClean="0"/>
              <a:t>2025-09-02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ADD7CB-ED49-4CDD-8FF6-15A7D778258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6622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792BDCB-84CD-4695-B0E5-A155AF05FD1B}" type="datetimeFigureOut">
              <a:rPr lang="ko-KR" altLang="en-US" smtClean="0"/>
              <a:t>2025-09-02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BADD7CB-ED49-4CDD-8FF6-15A7D778258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5688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9D38400A-E15F-DF46-C8B5-1F81DBC194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338" y="4051143"/>
            <a:ext cx="6655324" cy="530830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ED9B4B8-97B1-F9B6-1CF6-8E408F0644B6}"/>
              </a:ext>
            </a:extLst>
          </p:cNvPr>
          <p:cNvSpPr txBox="1"/>
          <p:nvPr/>
        </p:nvSpPr>
        <p:spPr>
          <a:xfrm>
            <a:off x="197963" y="311085"/>
            <a:ext cx="26789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● 거래처 매출등급 표시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B97D3C-9D6D-F952-D139-29FE44449E3D}"/>
              </a:ext>
            </a:extLst>
          </p:cNvPr>
          <p:cNvSpPr txBox="1"/>
          <p:nvPr/>
        </p:nvSpPr>
        <p:spPr>
          <a:xfrm>
            <a:off x="350363" y="704983"/>
            <a:ext cx="480131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050" b="1" dirty="0"/>
              <a:t>매출등급 이라는 항목을 추가하여 매출등급을 표시하고 싶습니다</a:t>
            </a:r>
            <a:r>
              <a:rPr lang="en-US" altLang="ko-KR" sz="1050" b="1" dirty="0"/>
              <a:t>.</a:t>
            </a:r>
          </a:p>
          <a:p>
            <a:endParaRPr lang="en-US" altLang="ko-KR" sz="1050" dirty="0"/>
          </a:p>
          <a:p>
            <a:r>
              <a:rPr lang="ko-KR" altLang="en-US" sz="1050" dirty="0"/>
              <a:t>조회기간 총 매출액 </a:t>
            </a:r>
            <a:r>
              <a:rPr lang="en-US" altLang="ko-KR" sz="1050" dirty="0"/>
              <a:t>/ </a:t>
            </a:r>
            <a:r>
              <a:rPr lang="ko-KR" altLang="en-US" sz="1050" dirty="0"/>
              <a:t>조회기간</a:t>
            </a:r>
            <a:r>
              <a:rPr lang="en-US" altLang="ko-KR" sz="1050" dirty="0"/>
              <a:t>(</a:t>
            </a:r>
            <a:r>
              <a:rPr lang="ko-KR" altLang="en-US" sz="1050" dirty="0"/>
              <a:t>월</a:t>
            </a:r>
            <a:r>
              <a:rPr lang="en-US" altLang="ko-KR" sz="1050" dirty="0"/>
              <a:t>) = </a:t>
            </a:r>
            <a:r>
              <a:rPr lang="ko-KR" altLang="en-US" sz="1050" dirty="0"/>
              <a:t>등급표시</a:t>
            </a:r>
            <a:endParaRPr lang="en-US" altLang="ko-KR" sz="1050" dirty="0"/>
          </a:p>
          <a:p>
            <a:endParaRPr lang="en-US" altLang="ko-KR" sz="1050" dirty="0"/>
          </a:p>
          <a:p>
            <a:r>
              <a:rPr lang="ko-KR" altLang="en-US" sz="1050" dirty="0"/>
              <a:t>예</a:t>
            </a:r>
            <a:r>
              <a:rPr lang="en-US" altLang="ko-KR" sz="1050" dirty="0"/>
              <a:t>) </a:t>
            </a:r>
            <a:r>
              <a:rPr lang="ko-KR" altLang="en-US" sz="1050" dirty="0"/>
              <a:t>조회기간 총 매출</a:t>
            </a:r>
            <a:r>
              <a:rPr lang="en-US" altLang="ko-KR" sz="1050" dirty="0"/>
              <a:t>:</a:t>
            </a:r>
            <a:r>
              <a:rPr lang="ko-KR" altLang="en-US" sz="1050" dirty="0"/>
              <a:t> </a:t>
            </a:r>
            <a:r>
              <a:rPr lang="en-US" altLang="ko-KR" sz="1050" dirty="0"/>
              <a:t>1</a:t>
            </a:r>
            <a:r>
              <a:rPr lang="ko-KR" altLang="en-US" sz="1050" dirty="0"/>
              <a:t>억 </a:t>
            </a:r>
            <a:r>
              <a:rPr lang="en-US" altLang="ko-KR" sz="1050" dirty="0"/>
              <a:t>/ </a:t>
            </a:r>
            <a:r>
              <a:rPr lang="ko-KR" altLang="en-US" sz="1050" dirty="0"/>
              <a:t>조회기간</a:t>
            </a:r>
            <a:r>
              <a:rPr lang="en-US" altLang="ko-KR" sz="1050" dirty="0"/>
              <a:t>:</a:t>
            </a:r>
            <a:r>
              <a:rPr lang="ko-KR" altLang="en-US" sz="1050" dirty="0"/>
              <a:t> </a:t>
            </a:r>
            <a:r>
              <a:rPr lang="en-US" altLang="ko-KR" sz="1050" dirty="0"/>
              <a:t>24</a:t>
            </a:r>
            <a:r>
              <a:rPr lang="ko-KR" altLang="en-US" sz="1050" dirty="0"/>
              <a:t>년 </a:t>
            </a:r>
            <a:r>
              <a:rPr lang="en-US" altLang="ko-KR" sz="1050" dirty="0"/>
              <a:t>1</a:t>
            </a:r>
            <a:r>
              <a:rPr lang="ko-KR" altLang="en-US" sz="1050" dirty="0"/>
              <a:t>월</a:t>
            </a:r>
            <a:r>
              <a:rPr lang="en-US" altLang="ko-KR" sz="1050" dirty="0"/>
              <a:t>~24</a:t>
            </a:r>
            <a:r>
              <a:rPr lang="ko-KR" altLang="en-US" sz="1050" dirty="0"/>
              <a:t>년 </a:t>
            </a:r>
            <a:r>
              <a:rPr lang="en-US" altLang="ko-KR" sz="1050" dirty="0"/>
              <a:t>12</a:t>
            </a:r>
            <a:r>
              <a:rPr lang="ko-KR" altLang="en-US" sz="1050" dirty="0"/>
              <a:t>월 </a:t>
            </a:r>
            <a:endParaRPr lang="en-US" altLang="ko-KR" sz="1050" dirty="0"/>
          </a:p>
          <a:p>
            <a:endParaRPr lang="en-US" altLang="ko-KR" sz="1050" dirty="0"/>
          </a:p>
          <a:p>
            <a:r>
              <a:rPr lang="en-US" altLang="ko-KR" sz="1050" dirty="0"/>
              <a:t>        100,000,000 / 12 = </a:t>
            </a:r>
            <a:r>
              <a:rPr lang="ko-KR" altLang="en-US" sz="1050" dirty="0"/>
              <a:t>약 </a:t>
            </a:r>
            <a:r>
              <a:rPr lang="en-US" altLang="ko-KR" sz="1050" dirty="0"/>
              <a:t>8,333,333</a:t>
            </a:r>
            <a:r>
              <a:rPr lang="ko-KR" altLang="en-US" sz="1050" dirty="0"/>
              <a:t>원 </a:t>
            </a:r>
            <a:r>
              <a:rPr lang="en-US" altLang="ko-KR" sz="1050" dirty="0"/>
              <a:t>-&gt; 1</a:t>
            </a:r>
            <a:r>
              <a:rPr lang="ko-KR" altLang="en-US" sz="1050" dirty="0"/>
              <a:t>등급으로 표시</a:t>
            </a:r>
            <a:endParaRPr lang="en-US" altLang="ko-KR" sz="1050" dirty="0"/>
          </a:p>
          <a:p>
            <a:endParaRPr lang="en-US" altLang="ko-KR" sz="1050" dirty="0"/>
          </a:p>
          <a:p>
            <a:endParaRPr lang="en-US" altLang="ko-KR" sz="1050" dirty="0"/>
          </a:p>
          <a:p>
            <a:r>
              <a:rPr lang="ko-KR" altLang="en-US" sz="1050" dirty="0"/>
              <a:t>아래 기준은 변동 예시임</a:t>
            </a:r>
            <a:r>
              <a:rPr lang="en-US" altLang="ko-KR" sz="1050" dirty="0"/>
              <a:t>.</a:t>
            </a:r>
            <a:endParaRPr lang="ko-KR" altLang="en-US" sz="1050" dirty="0"/>
          </a:p>
          <a:p>
            <a:r>
              <a:rPr lang="en-US" altLang="ko-KR" sz="1050" dirty="0"/>
              <a:t>01</a:t>
            </a:r>
            <a:r>
              <a:rPr lang="ko-KR" altLang="en-US" sz="1050" dirty="0"/>
              <a:t>등급 </a:t>
            </a:r>
            <a:r>
              <a:rPr lang="en-US" altLang="ko-KR" sz="1050" dirty="0"/>
              <a:t>801~							</a:t>
            </a:r>
          </a:p>
          <a:p>
            <a:r>
              <a:rPr lang="en-US" altLang="ko-KR" sz="1050" dirty="0"/>
              <a:t>02</a:t>
            </a:r>
            <a:r>
              <a:rPr lang="ko-KR" altLang="en-US" sz="1050" dirty="0"/>
              <a:t>등급 </a:t>
            </a:r>
            <a:r>
              <a:rPr lang="en-US" altLang="ko-KR" sz="1050" dirty="0"/>
              <a:t>501~800</a:t>
            </a:r>
            <a:r>
              <a:rPr lang="ko-KR" altLang="en-US" sz="1050" dirty="0"/>
              <a:t>만원								</a:t>
            </a:r>
          </a:p>
          <a:p>
            <a:r>
              <a:rPr lang="en-US" altLang="ko-KR" sz="1050" dirty="0"/>
              <a:t>03</a:t>
            </a:r>
            <a:r>
              <a:rPr lang="ko-KR" altLang="en-US" sz="1050" dirty="0"/>
              <a:t>등급 </a:t>
            </a:r>
            <a:r>
              <a:rPr lang="en-US" altLang="ko-KR" sz="1050" dirty="0"/>
              <a:t>301~500</a:t>
            </a:r>
            <a:r>
              <a:rPr lang="ko-KR" altLang="en-US" sz="1050" dirty="0"/>
              <a:t>만원								</a:t>
            </a:r>
          </a:p>
          <a:p>
            <a:r>
              <a:rPr lang="en-US" altLang="ko-KR" sz="1050" dirty="0"/>
              <a:t>04</a:t>
            </a:r>
            <a:r>
              <a:rPr lang="ko-KR" altLang="en-US" sz="1050" dirty="0"/>
              <a:t>등급 </a:t>
            </a:r>
            <a:r>
              <a:rPr lang="en-US" altLang="ko-KR" sz="1050" dirty="0"/>
              <a:t>201~300</a:t>
            </a:r>
            <a:r>
              <a:rPr lang="ko-KR" altLang="en-US" sz="1050" dirty="0"/>
              <a:t>만원								</a:t>
            </a:r>
          </a:p>
          <a:p>
            <a:r>
              <a:rPr lang="en-US" altLang="ko-KR" sz="1050" dirty="0"/>
              <a:t>05</a:t>
            </a:r>
            <a:r>
              <a:rPr lang="ko-KR" altLang="en-US" sz="1050" dirty="0"/>
              <a:t>등급 </a:t>
            </a:r>
            <a:r>
              <a:rPr lang="en-US" altLang="ko-KR" sz="1050" dirty="0"/>
              <a:t>101~200</a:t>
            </a:r>
            <a:r>
              <a:rPr lang="ko-KR" altLang="en-US" sz="1050" dirty="0"/>
              <a:t>만원								</a:t>
            </a:r>
          </a:p>
          <a:p>
            <a:r>
              <a:rPr lang="en-US" altLang="ko-KR" sz="1050" dirty="0"/>
              <a:t>06</a:t>
            </a:r>
            <a:r>
              <a:rPr lang="ko-KR" altLang="en-US" sz="1050" dirty="0"/>
              <a:t>등급 </a:t>
            </a:r>
            <a:r>
              <a:rPr lang="en-US" altLang="ko-KR" sz="1050" dirty="0"/>
              <a:t>0~100</a:t>
            </a:r>
            <a:r>
              <a:rPr lang="ko-KR" altLang="en-US" sz="1050" dirty="0"/>
              <a:t>만원	</a:t>
            </a:r>
          </a:p>
        </p:txBody>
      </p:sp>
    </p:spTree>
    <p:extLst>
      <p:ext uri="{BB962C8B-B14F-4D97-AF65-F5344CB8AC3E}">
        <p14:creationId xmlns:p14="http://schemas.microsoft.com/office/powerpoint/2010/main" val="317083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테마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123</Words>
  <Application>Microsoft Office PowerPoint</Application>
  <PresentationFormat>A4 용지(210x297mm)</PresentationFormat>
  <Paragraphs>17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강충기</dc:creator>
  <cp:lastModifiedBy>강충기</cp:lastModifiedBy>
  <cp:revision>1</cp:revision>
  <dcterms:created xsi:type="dcterms:W3CDTF">2025-09-02T00:16:15Z</dcterms:created>
  <dcterms:modified xsi:type="dcterms:W3CDTF">2025-09-02T00:34:43Z</dcterms:modified>
</cp:coreProperties>
</file>