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2706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11A4-9D01-4012-A74B-46E350F9F31F}" type="datetimeFigureOut">
              <a:rPr lang="ko-KR" altLang="en-US" smtClean="0"/>
              <a:t>2012-06-01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B0E2D-0348-42D9-9258-A978AC0D4D0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8906" r="10937" b="9166"/>
          <a:stretch>
            <a:fillRect/>
          </a:stretch>
        </p:blipFill>
        <p:spPr bwMode="auto">
          <a:xfrm>
            <a:off x="178213" y="571480"/>
            <a:ext cx="8965787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My</cp:lastModifiedBy>
  <cp:revision>1</cp:revision>
  <dcterms:created xsi:type="dcterms:W3CDTF">2012-06-01T00:41:00Z</dcterms:created>
  <dcterms:modified xsi:type="dcterms:W3CDTF">2012-06-01T00:42:40Z</dcterms:modified>
</cp:coreProperties>
</file>