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A6CA-8D2F-40F4-B851-24ABB916320E}" type="datetimeFigureOut">
              <a:rPr lang="ko-KR" altLang="en-US" smtClean="0"/>
              <a:pPr/>
              <a:t>2014-12-25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BAD4-E17E-4746-8DDC-1BDCD16E1D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A6CA-8D2F-40F4-B851-24ABB916320E}" type="datetimeFigureOut">
              <a:rPr lang="ko-KR" altLang="en-US" smtClean="0"/>
              <a:pPr/>
              <a:t>2014-12-25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BAD4-E17E-4746-8DDC-1BDCD16E1D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A6CA-8D2F-40F4-B851-24ABB916320E}" type="datetimeFigureOut">
              <a:rPr lang="ko-KR" altLang="en-US" smtClean="0"/>
              <a:pPr/>
              <a:t>2014-12-25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BAD4-E17E-4746-8DDC-1BDCD16E1D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A6CA-8D2F-40F4-B851-24ABB916320E}" type="datetimeFigureOut">
              <a:rPr lang="ko-KR" altLang="en-US" smtClean="0"/>
              <a:pPr/>
              <a:t>2014-12-25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BAD4-E17E-4746-8DDC-1BDCD16E1D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A6CA-8D2F-40F4-B851-24ABB916320E}" type="datetimeFigureOut">
              <a:rPr lang="ko-KR" altLang="en-US" smtClean="0"/>
              <a:pPr/>
              <a:t>2014-12-25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BAD4-E17E-4746-8DDC-1BDCD16E1D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A6CA-8D2F-40F4-B851-24ABB916320E}" type="datetimeFigureOut">
              <a:rPr lang="ko-KR" altLang="en-US" smtClean="0"/>
              <a:pPr/>
              <a:t>2014-12-25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BAD4-E17E-4746-8DDC-1BDCD16E1D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A6CA-8D2F-40F4-B851-24ABB916320E}" type="datetimeFigureOut">
              <a:rPr lang="ko-KR" altLang="en-US" smtClean="0"/>
              <a:pPr/>
              <a:t>2014-12-25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BAD4-E17E-4746-8DDC-1BDCD16E1D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A6CA-8D2F-40F4-B851-24ABB916320E}" type="datetimeFigureOut">
              <a:rPr lang="ko-KR" altLang="en-US" smtClean="0"/>
              <a:pPr/>
              <a:t>2014-12-25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BAD4-E17E-4746-8DDC-1BDCD16E1D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A6CA-8D2F-40F4-B851-24ABB916320E}" type="datetimeFigureOut">
              <a:rPr lang="ko-KR" altLang="en-US" smtClean="0"/>
              <a:pPr/>
              <a:t>2014-12-25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BAD4-E17E-4746-8DDC-1BDCD16E1D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A6CA-8D2F-40F4-B851-24ABB916320E}" type="datetimeFigureOut">
              <a:rPr lang="ko-KR" altLang="en-US" smtClean="0"/>
              <a:pPr/>
              <a:t>2014-12-25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BAD4-E17E-4746-8DDC-1BDCD16E1D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A6CA-8D2F-40F4-B851-24ABB916320E}" type="datetimeFigureOut">
              <a:rPr lang="ko-KR" altLang="en-US" smtClean="0"/>
              <a:pPr/>
              <a:t>2014-12-25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BAD4-E17E-4746-8DDC-1BDCD16E1D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8A6CA-8D2F-40F4-B851-24ABB916320E}" type="datetimeFigureOut">
              <a:rPr lang="ko-KR" altLang="en-US" smtClean="0"/>
              <a:pPr/>
              <a:t>2014-12-25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EBAD4-E17E-4746-8DDC-1BDCD16E1D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화면 슬라이드 쇼(4:3)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슬라이드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hyojungcomputer</dc:creator>
  <cp:lastModifiedBy>hyojungcomputer</cp:lastModifiedBy>
  <cp:revision>2</cp:revision>
  <dcterms:created xsi:type="dcterms:W3CDTF">2014-10-08T11:57:09Z</dcterms:created>
  <dcterms:modified xsi:type="dcterms:W3CDTF">2014-12-25T13:55:25Z</dcterms:modified>
</cp:coreProperties>
</file>