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3348" y="-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269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4806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84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661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867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831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4207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304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117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622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691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E7E9F-E548-4E1C-8EDE-A23B474006E9}" type="datetimeFigureOut">
              <a:rPr lang="ko-KR" altLang="en-US" smtClean="0"/>
              <a:t>2019-08-09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14B5E-E467-4942-96CE-B64AB7E67DB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466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458691"/>
              </p:ext>
            </p:extLst>
          </p:nvPr>
        </p:nvGraphicFramePr>
        <p:xfrm>
          <a:off x="188641" y="2924125"/>
          <a:ext cx="6480721" cy="5770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1"/>
                <a:gridCol w="1081055"/>
                <a:gridCol w="2761350"/>
                <a:gridCol w="450833"/>
                <a:gridCol w="545315"/>
                <a:gridCol w="451379"/>
                <a:gridCol w="451379"/>
                <a:gridCol w="451379"/>
              </a:tblGrid>
              <a:tr h="355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No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공급사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품명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수량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현재고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발주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입고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발송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사이언스스타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미니 레이디버블 가죽시계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20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30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사이언스플랜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향기나는</a:t>
                      </a: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샴푸 만들기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20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사이언스플랜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배송비무료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본사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해시계만들기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20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본사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측우기만들기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20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45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남양주창고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로카</a:t>
                      </a: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로봇웜</a:t>
                      </a:r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(</a:t>
                      </a: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국내최초</a:t>
                      </a:r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)</a:t>
                      </a: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자가발전기별매</a:t>
                      </a:r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) </a:t>
                      </a: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초등학교용 세트판매용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남양주창고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토양테스터키트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15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25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128016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남양주창고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형상기억합금세트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5078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017566"/>
              </p:ext>
            </p:extLst>
          </p:nvPr>
        </p:nvGraphicFramePr>
        <p:xfrm>
          <a:off x="188640" y="1496616"/>
          <a:ext cx="6480720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576"/>
                <a:gridCol w="2160239"/>
                <a:gridCol w="1023271"/>
                <a:gridCol w="2387634"/>
              </a:tblGrid>
              <a:tr h="3240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주문번호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190801077423452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주문일시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2019</a:t>
                      </a: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년 </a:t>
                      </a:r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08</a:t>
                      </a: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월</a:t>
                      </a:r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01</a:t>
                      </a: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일 </a:t>
                      </a:r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14:24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주문하신분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**** </a:t>
                      </a: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고객님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휴대폰번호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010-666-9999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40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받는분주소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 smtClean="0"/>
                        <a:t>(02529) </a:t>
                      </a:r>
                      <a:r>
                        <a:rPr lang="ko-KR" altLang="en-US" sz="1000" dirty="0" smtClean="0"/>
                        <a:t>서울 동대문구 답십리로 </a:t>
                      </a:r>
                      <a:r>
                        <a:rPr lang="en-US" altLang="ko-KR" sz="1000" dirty="0" smtClean="0"/>
                        <a:t>237, 222 (</a:t>
                      </a:r>
                      <a:r>
                        <a:rPr lang="ko-KR" altLang="en-US" sz="1000" dirty="0" smtClean="0"/>
                        <a:t>장안동</a:t>
                      </a:r>
                      <a:r>
                        <a:rPr lang="en-US" altLang="ko-KR" sz="1000" dirty="0" smtClean="0"/>
                        <a:t>)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메        모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가맹점으로 </a:t>
                      </a:r>
                      <a:r>
                        <a:rPr lang="ko-KR" altLang="en-US" sz="100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직배송</a:t>
                      </a:r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해주시고 거래명세서 넣지 말아주세요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560262"/>
              </p:ext>
            </p:extLst>
          </p:nvPr>
        </p:nvGraphicFramePr>
        <p:xfrm>
          <a:off x="188640" y="488504"/>
          <a:ext cx="3528392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</a:tblGrid>
              <a:tr h="8640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작 업 지 시 서</a:t>
                      </a:r>
                      <a:endParaRPr lang="ko-KR" altLang="en-US" sz="2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01208" y="31313"/>
            <a:ext cx="14702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/>
              <a:t>출력 </a:t>
            </a:r>
            <a:r>
              <a:rPr lang="en-US" altLang="ko-KR" sz="1000" dirty="0" smtClean="0"/>
              <a:t>2019. 8. 2. 16:14’</a:t>
            </a:r>
            <a:endParaRPr lang="ko-KR" altLang="en-US" sz="1000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850450"/>
              </p:ext>
            </p:extLst>
          </p:nvPr>
        </p:nvGraphicFramePr>
        <p:xfrm>
          <a:off x="3789040" y="488504"/>
          <a:ext cx="2808312" cy="864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681126"/>
                <a:gridCol w="667549"/>
                <a:gridCol w="667549"/>
              </a:tblGrid>
              <a:tr h="28803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담당자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관리자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전무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대표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000889"/>
              </p:ext>
            </p:extLst>
          </p:nvPr>
        </p:nvGraphicFramePr>
        <p:xfrm>
          <a:off x="188639" y="8841432"/>
          <a:ext cx="6480721" cy="681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086"/>
                <a:gridCol w="2761350"/>
                <a:gridCol w="996148"/>
                <a:gridCol w="1354137"/>
              </a:tblGrid>
              <a:tr h="34079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담당자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메모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발송일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송장번호</a:t>
                      </a:r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798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951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116</Words>
  <Application>Microsoft Office PowerPoint</Application>
  <PresentationFormat>A4 용지(210x297mm)</PresentationFormat>
  <Paragraphs>68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ChangSeop So</dc:creator>
  <cp:lastModifiedBy>ChangSeop So</cp:lastModifiedBy>
  <cp:revision>1</cp:revision>
  <dcterms:created xsi:type="dcterms:W3CDTF">2019-08-09T05:32:45Z</dcterms:created>
  <dcterms:modified xsi:type="dcterms:W3CDTF">2019-08-09T05:40:53Z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F:\100 미래과학 분양몰 프로젝트\미래과학 작업지시서 양식샘플.pptx</vt:lpwstr>
  </property>
</Properties>
</file>