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0764DF-D88C-4700-8CBE-197A09B1E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7A0248C-538B-4F2F-98F3-FA111554E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7CADC6-977E-4210-8FB0-380DC906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83FFF2-B508-4A18-B909-A9D2C234D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2B1742-8F48-454B-8799-4ABDE72C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9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1883B4-B33D-4385-B94B-134C9403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7A84ED4-28B5-40D1-A658-D2794C643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84E206-F009-46E1-B537-FA7F96C0A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02806C-BFB6-4896-A662-FFEC01FF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F973EA-CEAA-40A9-8696-B700A5B57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634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5D452DB-6DDB-49F3-AA2E-686347CBE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4195C0B-6FAE-46D9-AD08-3FD6A20C4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8A8965-B5EB-408F-A5BA-C6C19DAC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EE6004-3FA2-4F90-B4A4-6A1305B5F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52724A-32C8-43B8-8536-B1595565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48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790462-852D-453D-8133-7C980955B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A446A7-8DD6-4A50-9BAF-927A80C7B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C8571D-FA1D-44A5-86D1-4737F0ED9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9BD25E-544A-40C9-8496-4537991F0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D393D0-4536-483D-BEF3-CA64C8E80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90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64446-3C63-4CF0-84D7-F5148AB90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350D98E-28CD-43BB-889A-8C0188E99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4CC2A9-67DB-44EC-BC5F-BEF272AD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26554D-C9EF-4802-839B-B8D9D4D2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C24DED-FA2A-4C0A-9C7D-BDA811B9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50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63BA2D-91AE-4DD6-864F-20ACC11E3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21FDD17-26C1-4958-B4F4-850FB6F5C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0E17E5A-D4B0-43E2-A89A-553ABC504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3264B76-710A-483B-A8E5-37E16CB2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C59BD5-9CDC-4BED-A6BD-AD8D6292B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C49E91-293E-4544-9DF2-62774E953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9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465B51-BFD5-4714-965D-160B4A435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17A2D0D-6FE1-43FB-A7A9-22B1253CC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9F4511B-3636-478B-AB51-12714D985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9FE1C95-DFB4-4FB3-B0DD-922ECF5802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E18F717-3412-4A17-8297-5399EC4EC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339EB77-315F-4583-A439-8362080A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344D0AD-964E-4943-B08D-4797C553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5B26519-3340-452D-BF04-2EB73803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31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851A02-4358-4204-80B1-882CF8AD3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1DDD8CC-D5B0-4FE1-BE63-AB6A9E58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41B15E5-BECB-4C7A-BE3C-6AD6053C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0690CD1-AEB5-423B-B484-26954F0D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953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7E81C44-8C58-4B80-ADAB-0FA9C7C24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DFE46A7-4FBA-4384-8ADF-93EEB170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6B7205-6E17-4414-AEF7-90D4E6930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661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0586B7-11F8-45CC-A3AE-76D44570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F111F2-D7E3-4257-8FA6-A5E71A971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803B5B-D6C4-4AF6-8720-0845BE1B6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F7C9B59-58B9-48AE-9A57-35C8F4198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EFA4B34-E914-46F3-BEED-7908A8D2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38C6F2-DB69-46AD-8309-5A9FB050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93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90CE3E-64AD-4E44-8E2F-F5FE5C75A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1BC352A-EDB2-42F9-9B52-189707E00D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A71EAEA-40E4-4BE4-BE54-F3437F6C9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2EA1E2-E516-4656-8818-1C86D08EB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FF419F0-9655-4B87-A5A0-A397E40C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3018B4-3085-4CC9-AEA9-D836A823A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721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654AEE6-E321-4969-A6DF-1C2593EB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CEC376D-A541-4C4C-9F2B-4B70618E1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A2887F3-D54D-4653-9397-EA561A00C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96746-1AD8-4825-B199-4224254C76B3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8BA34C-636D-46EE-AD50-CE71B834B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7B5290-76B2-497D-9738-AE56A6831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B3C0A-94E8-4026-A3DC-BEF56F20DB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717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D67840DA-61F5-4C24-870F-CE6226466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9101"/>
            <a:ext cx="12192000" cy="5519798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B32C3096-140C-4238-ADD8-BD921D0ECC68}"/>
              </a:ext>
            </a:extLst>
          </p:cNvPr>
          <p:cNvSpPr/>
          <p:nvPr/>
        </p:nvSpPr>
        <p:spPr>
          <a:xfrm>
            <a:off x="4891597" y="2854170"/>
            <a:ext cx="3639845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5A20BB7-ED89-48CC-B0E5-5C24881AC6C0}"/>
              </a:ext>
            </a:extLst>
          </p:cNvPr>
          <p:cNvSpPr/>
          <p:nvPr/>
        </p:nvSpPr>
        <p:spPr>
          <a:xfrm>
            <a:off x="5639988" y="4502383"/>
            <a:ext cx="2746742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6B74B8-6807-478F-BD73-4C7D49044D53}"/>
              </a:ext>
            </a:extLst>
          </p:cNvPr>
          <p:cNvSpPr txBox="1"/>
          <p:nvPr/>
        </p:nvSpPr>
        <p:spPr>
          <a:xfrm>
            <a:off x="6829596" y="370810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60</a:t>
            </a:r>
            <a:r>
              <a:rPr lang="ko-KR" altLang="en-US" dirty="0"/>
              <a:t>글자만 출력됨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3A74FE8E-8EDF-4936-A3F1-E0C0E620C2F0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flipH="1">
            <a:off x="6711520" y="740142"/>
            <a:ext cx="1070421" cy="21140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42B8516-01D4-406B-9026-8FE7A04EBB31}"/>
              </a:ext>
            </a:extLst>
          </p:cNvPr>
          <p:cNvSpPr txBox="1"/>
          <p:nvPr/>
        </p:nvSpPr>
        <p:spPr>
          <a:xfrm>
            <a:off x="7137646" y="479320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69</a:t>
            </a:r>
            <a:r>
              <a:rPr lang="ko-KR" altLang="en-US" dirty="0"/>
              <a:t>글자</a:t>
            </a:r>
          </a:p>
        </p:txBody>
      </p:sp>
    </p:spTree>
    <p:extLst>
      <p:ext uri="{BB962C8B-B14F-4D97-AF65-F5344CB8AC3E}">
        <p14:creationId xmlns:p14="http://schemas.microsoft.com/office/powerpoint/2010/main" val="1542565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4BF90AC9-FE9F-4D0A-BD62-083F17536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5476"/>
            <a:ext cx="12192000" cy="5747047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E2930190-108F-4940-A5CD-F5A7898737AB}"/>
              </a:ext>
            </a:extLst>
          </p:cNvPr>
          <p:cNvSpPr/>
          <p:nvPr/>
        </p:nvSpPr>
        <p:spPr>
          <a:xfrm>
            <a:off x="8202967" y="2982897"/>
            <a:ext cx="3639845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BF9B742-7EE7-40DD-A5BE-329C2B23A8A4}"/>
              </a:ext>
            </a:extLst>
          </p:cNvPr>
          <p:cNvSpPr/>
          <p:nvPr/>
        </p:nvSpPr>
        <p:spPr>
          <a:xfrm>
            <a:off x="6829596" y="4765092"/>
            <a:ext cx="2746742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36E4EF-9C3E-4E88-BB59-ACBD14C4E119}"/>
              </a:ext>
            </a:extLst>
          </p:cNvPr>
          <p:cNvSpPr txBox="1"/>
          <p:nvPr/>
        </p:nvSpPr>
        <p:spPr>
          <a:xfrm>
            <a:off x="6829596" y="370810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60</a:t>
            </a:r>
            <a:r>
              <a:rPr lang="ko-KR" altLang="en-US" dirty="0"/>
              <a:t>글자만 출력됨</a:t>
            </a: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C5989137-DBBC-4266-B131-B1CFC57E7505}"/>
              </a:ext>
            </a:extLst>
          </p:cNvPr>
          <p:cNvCxnSpPr>
            <a:stCxn id="7" idx="2"/>
          </p:cNvCxnSpPr>
          <p:nvPr/>
        </p:nvCxnSpPr>
        <p:spPr>
          <a:xfrm>
            <a:off x="7781941" y="740142"/>
            <a:ext cx="2240948" cy="22427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7B999F6-E9B9-4F9C-9CA3-9EEEF8293EDE}"/>
              </a:ext>
            </a:extLst>
          </p:cNvPr>
          <p:cNvSpPr txBox="1"/>
          <p:nvPr/>
        </p:nvSpPr>
        <p:spPr>
          <a:xfrm>
            <a:off x="8202967" y="5040986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71</a:t>
            </a:r>
            <a:r>
              <a:rPr lang="ko-KR" altLang="en-US" dirty="0"/>
              <a:t>글자</a:t>
            </a:r>
          </a:p>
        </p:txBody>
      </p:sp>
    </p:spTree>
    <p:extLst>
      <p:ext uri="{BB962C8B-B14F-4D97-AF65-F5344CB8AC3E}">
        <p14:creationId xmlns:p14="http://schemas.microsoft.com/office/powerpoint/2010/main" val="11824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F407F22-08ED-494E-8D33-ED52DB5CD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5735"/>
            <a:ext cx="12192000" cy="552653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5C5E2DC3-1778-4A9E-A574-AD6298DF7AB5}"/>
              </a:ext>
            </a:extLst>
          </p:cNvPr>
          <p:cNvSpPr/>
          <p:nvPr/>
        </p:nvSpPr>
        <p:spPr>
          <a:xfrm>
            <a:off x="8353888" y="2743885"/>
            <a:ext cx="3639845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437E098-046E-4FAE-A1BE-613BDDC8B9F9}"/>
              </a:ext>
            </a:extLst>
          </p:cNvPr>
          <p:cNvSpPr/>
          <p:nvPr/>
        </p:nvSpPr>
        <p:spPr>
          <a:xfrm>
            <a:off x="6408569" y="5096925"/>
            <a:ext cx="2746742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39CF2C-FC95-4804-9BBE-7EBC2C2F4B46}"/>
              </a:ext>
            </a:extLst>
          </p:cNvPr>
          <p:cNvSpPr txBox="1"/>
          <p:nvPr/>
        </p:nvSpPr>
        <p:spPr>
          <a:xfrm>
            <a:off x="6829596" y="370810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60</a:t>
            </a:r>
            <a:r>
              <a:rPr lang="ko-KR" altLang="en-US" dirty="0"/>
              <a:t>글자만 출력됨</a:t>
            </a: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B2F914A-61FB-4667-AE08-8365BF1FD737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>
            <a:off x="7781941" y="740142"/>
            <a:ext cx="2391870" cy="20037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7C921DB-0803-41D5-B871-D44E8B9835FF}"/>
              </a:ext>
            </a:extLst>
          </p:cNvPr>
          <p:cNvSpPr txBox="1"/>
          <p:nvPr/>
        </p:nvSpPr>
        <p:spPr>
          <a:xfrm>
            <a:off x="7075502" y="535437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109</a:t>
            </a:r>
            <a:r>
              <a:rPr lang="ko-KR" altLang="en-US" dirty="0"/>
              <a:t>글자</a:t>
            </a:r>
          </a:p>
        </p:txBody>
      </p:sp>
    </p:spTree>
    <p:extLst>
      <p:ext uri="{BB962C8B-B14F-4D97-AF65-F5344CB8AC3E}">
        <p14:creationId xmlns:p14="http://schemas.microsoft.com/office/powerpoint/2010/main" val="1418185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93494353-2DB4-41E4-B8BB-AC55399D5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0539"/>
            <a:ext cx="12192000" cy="6436921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78606D52-A0FE-43AE-86BD-239C1AD48FAD}"/>
              </a:ext>
            </a:extLst>
          </p:cNvPr>
          <p:cNvSpPr/>
          <p:nvPr/>
        </p:nvSpPr>
        <p:spPr>
          <a:xfrm>
            <a:off x="4985473" y="2823098"/>
            <a:ext cx="3639845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D4521B-DB76-4123-88A1-4044C2E8D8C8}"/>
              </a:ext>
            </a:extLst>
          </p:cNvPr>
          <p:cNvSpPr txBox="1"/>
          <p:nvPr/>
        </p:nvSpPr>
        <p:spPr>
          <a:xfrm>
            <a:off x="5853052" y="114218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60</a:t>
            </a:r>
            <a:r>
              <a:rPr lang="ko-KR" altLang="en-US" dirty="0"/>
              <a:t>글자만 출력됨</a:t>
            </a: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A3893EAB-EA74-4BAF-9F11-F78765E1021A}"/>
              </a:ext>
            </a:extLst>
          </p:cNvPr>
          <p:cNvCxnSpPr>
            <a:cxnSpLocks/>
            <a:stCxn id="6" idx="2"/>
            <a:endCxn id="5" idx="0"/>
          </p:cNvCxnSpPr>
          <p:nvPr/>
        </p:nvCxnSpPr>
        <p:spPr>
          <a:xfrm flipH="1">
            <a:off x="6805396" y="483550"/>
            <a:ext cx="1" cy="23395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83595F74-5488-4340-B8EC-EF34934E962B}"/>
              </a:ext>
            </a:extLst>
          </p:cNvPr>
          <p:cNvSpPr/>
          <p:nvPr/>
        </p:nvSpPr>
        <p:spPr>
          <a:xfrm>
            <a:off x="4023961" y="4978155"/>
            <a:ext cx="4667278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FDE947-F884-4AFD-934D-B5D672C5AF35}"/>
              </a:ext>
            </a:extLst>
          </p:cNvPr>
          <p:cNvSpPr txBox="1"/>
          <p:nvPr/>
        </p:nvSpPr>
        <p:spPr>
          <a:xfrm>
            <a:off x="5646197" y="5235608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90</a:t>
            </a:r>
            <a:r>
              <a:rPr lang="ko-KR" altLang="en-US" dirty="0"/>
              <a:t>글자</a:t>
            </a:r>
          </a:p>
        </p:txBody>
      </p:sp>
    </p:spTree>
    <p:extLst>
      <p:ext uri="{BB962C8B-B14F-4D97-AF65-F5344CB8AC3E}">
        <p14:creationId xmlns:p14="http://schemas.microsoft.com/office/powerpoint/2010/main" val="1231216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7A02528-D7BA-44A6-99D8-143A30BAD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9803"/>
            <a:ext cx="12192000" cy="4138393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7690A1A7-FDAC-4B77-94DF-00F81CF494FF}"/>
              </a:ext>
            </a:extLst>
          </p:cNvPr>
          <p:cNvSpPr/>
          <p:nvPr/>
        </p:nvSpPr>
        <p:spPr>
          <a:xfrm>
            <a:off x="8371643" y="2894119"/>
            <a:ext cx="3373514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B18A8B-0A1D-4582-9EBA-B00E6A43366B}"/>
              </a:ext>
            </a:extLst>
          </p:cNvPr>
          <p:cNvSpPr txBox="1"/>
          <p:nvPr/>
        </p:nvSpPr>
        <p:spPr>
          <a:xfrm>
            <a:off x="9106055" y="990471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60</a:t>
            </a:r>
            <a:r>
              <a:rPr lang="ko-KR" altLang="en-US" dirty="0"/>
              <a:t>글자만 출력됨</a:t>
            </a: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0F8FED61-3CF9-470F-8D5A-6190D83F891F}"/>
              </a:ext>
            </a:extLst>
          </p:cNvPr>
          <p:cNvCxnSpPr>
            <a:cxnSpLocks/>
            <a:stCxn id="6" idx="2"/>
            <a:endCxn id="5" idx="0"/>
          </p:cNvCxnSpPr>
          <p:nvPr/>
        </p:nvCxnSpPr>
        <p:spPr>
          <a:xfrm>
            <a:off x="10058400" y="1359803"/>
            <a:ext cx="0" cy="15343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>
            <a:extLst>
              <a:ext uri="{FF2B5EF4-FFF2-40B4-BE49-F238E27FC236}">
                <a16:creationId xmlns:a16="http://schemas.microsoft.com/office/drawing/2014/main" id="{12C05D18-AD0E-4BCF-BF4F-B4672C69D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7287" y="3226017"/>
            <a:ext cx="6961618" cy="3445491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AE84EC21-DE80-41AA-AD13-BC83871FDD14}"/>
              </a:ext>
            </a:extLst>
          </p:cNvPr>
          <p:cNvSpPr/>
          <p:nvPr/>
        </p:nvSpPr>
        <p:spPr>
          <a:xfrm>
            <a:off x="4605212" y="5650752"/>
            <a:ext cx="4565421" cy="2574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D50A63-DECC-4533-A261-F869CF1B81E0}"/>
              </a:ext>
            </a:extLst>
          </p:cNvPr>
          <p:cNvSpPr txBox="1"/>
          <p:nvPr/>
        </p:nvSpPr>
        <p:spPr>
          <a:xfrm>
            <a:off x="6578352" y="6060761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77</a:t>
            </a:r>
            <a:r>
              <a:rPr lang="ko-KR" altLang="en-US" dirty="0"/>
              <a:t>글자</a:t>
            </a:r>
          </a:p>
        </p:txBody>
      </p:sp>
    </p:spTree>
    <p:extLst>
      <p:ext uri="{BB962C8B-B14F-4D97-AF65-F5344CB8AC3E}">
        <p14:creationId xmlns:p14="http://schemas.microsoft.com/office/powerpoint/2010/main" val="180537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25</Words>
  <Application>Microsoft Office PowerPoint</Application>
  <PresentationFormat>와이드스크린</PresentationFormat>
  <Paragraphs>10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hsjeon</dc:creator>
  <cp:lastModifiedBy>hsjeon</cp:lastModifiedBy>
  <cp:revision>8</cp:revision>
  <dcterms:created xsi:type="dcterms:W3CDTF">2023-09-01T01:21:58Z</dcterms:created>
  <dcterms:modified xsi:type="dcterms:W3CDTF">2023-09-12T06:26:57Z</dcterms:modified>
</cp:coreProperties>
</file>