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>
        <p:scale>
          <a:sx n="150" d="100"/>
          <a:sy n="150" d="100"/>
        </p:scale>
        <p:origin x="906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243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282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87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47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84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75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08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779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659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970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7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16D86-26D2-4F58-8F40-0548890E60BF}" type="datetimeFigureOut">
              <a:rPr lang="ko-KR" altLang="en-US" smtClean="0"/>
              <a:t>2024-10-28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A6A04-DE0A-4F9B-B28B-48D00A072D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030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4AE8426-8B31-C88E-CA8D-A213A316D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20493"/>
            <a:ext cx="9906000" cy="1649027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FA624A87-8C94-D5F9-C4CC-8F6D22627E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6987"/>
          <a:stretch/>
        </p:blipFill>
        <p:spPr>
          <a:xfrm>
            <a:off x="1270000" y="1088480"/>
            <a:ext cx="7232650" cy="1649027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9F4E6438-5556-0496-635F-1BCF4D293E00}"/>
              </a:ext>
            </a:extLst>
          </p:cNvPr>
          <p:cNvSpPr/>
          <p:nvPr/>
        </p:nvSpPr>
        <p:spPr>
          <a:xfrm>
            <a:off x="7218561" y="4846019"/>
            <a:ext cx="869950" cy="15626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1645A57-89C3-C0A7-D9DA-B5D1E07E38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745" y="2889524"/>
            <a:ext cx="1103963" cy="18562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BDF4DE86-363A-8FF8-8FEF-E8BF0EF66CD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66433"/>
          <a:stretch/>
        </p:blipFill>
        <p:spPr>
          <a:xfrm>
            <a:off x="7200968" y="5914192"/>
            <a:ext cx="1007269" cy="16052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85AA134F-3C80-BA20-7F74-A8F7A189C49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3220" r="33274"/>
          <a:stretch/>
        </p:blipFill>
        <p:spPr>
          <a:xfrm>
            <a:off x="8194049" y="6301031"/>
            <a:ext cx="1007269" cy="160806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391AA6D1-F94E-AD27-01DB-C7192910460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66454"/>
          <a:stretch/>
        </p:blipFill>
        <p:spPr>
          <a:xfrm>
            <a:off x="8897546" y="6618545"/>
            <a:ext cx="1008454" cy="16080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EE901C60-21AB-85A1-4C0B-9D391A10074B}"/>
              </a:ext>
            </a:extLst>
          </p:cNvPr>
          <p:cNvSpPr/>
          <p:nvPr/>
        </p:nvSpPr>
        <p:spPr>
          <a:xfrm>
            <a:off x="5834856" y="1809908"/>
            <a:ext cx="869950" cy="1651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4A47E683-BC1D-7407-A12E-6FF8D9A33199}"/>
              </a:ext>
            </a:extLst>
          </p:cNvPr>
          <p:cNvSpPr/>
          <p:nvPr/>
        </p:nvSpPr>
        <p:spPr>
          <a:xfrm>
            <a:off x="6704805" y="1809908"/>
            <a:ext cx="900907" cy="1651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4F4F78E-6F90-4556-C10B-5E2FB37E0BCB}"/>
              </a:ext>
            </a:extLst>
          </p:cNvPr>
          <p:cNvSpPr/>
          <p:nvPr/>
        </p:nvSpPr>
        <p:spPr>
          <a:xfrm>
            <a:off x="7610871" y="1809908"/>
            <a:ext cx="890191" cy="1651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295EAA23-6122-C2E6-691E-FF1481238604}"/>
              </a:ext>
            </a:extLst>
          </p:cNvPr>
          <p:cNvSpPr/>
          <p:nvPr/>
        </p:nvSpPr>
        <p:spPr>
          <a:xfrm>
            <a:off x="8088511" y="4846019"/>
            <a:ext cx="888802" cy="15626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19B156FA-90F1-9101-37C8-E483205CEC23}"/>
              </a:ext>
            </a:extLst>
          </p:cNvPr>
          <p:cNvSpPr/>
          <p:nvPr/>
        </p:nvSpPr>
        <p:spPr>
          <a:xfrm>
            <a:off x="8982278" y="4846019"/>
            <a:ext cx="888802" cy="15626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화살표: 오른쪽 25">
            <a:extLst>
              <a:ext uri="{FF2B5EF4-FFF2-40B4-BE49-F238E27FC236}">
                <a16:creationId xmlns:a16="http://schemas.microsoft.com/office/drawing/2014/main" id="{8E3F13EF-2AE1-D86B-B116-C0DF78E96A90}"/>
              </a:ext>
            </a:extLst>
          </p:cNvPr>
          <p:cNvSpPr/>
          <p:nvPr/>
        </p:nvSpPr>
        <p:spPr>
          <a:xfrm rot="16200000">
            <a:off x="5897413" y="2311103"/>
            <a:ext cx="785718" cy="239452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화살표: 오른쪽 26">
            <a:extLst>
              <a:ext uri="{FF2B5EF4-FFF2-40B4-BE49-F238E27FC236}">
                <a16:creationId xmlns:a16="http://schemas.microsoft.com/office/drawing/2014/main" id="{84FFC44F-9625-C676-9105-8E06A9F60246}"/>
              </a:ext>
            </a:extLst>
          </p:cNvPr>
          <p:cNvSpPr/>
          <p:nvPr/>
        </p:nvSpPr>
        <p:spPr>
          <a:xfrm rot="16200000">
            <a:off x="6585872" y="2521763"/>
            <a:ext cx="1207038" cy="239452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화살표: 오른쪽 27">
            <a:extLst>
              <a:ext uri="{FF2B5EF4-FFF2-40B4-BE49-F238E27FC236}">
                <a16:creationId xmlns:a16="http://schemas.microsoft.com/office/drawing/2014/main" id="{32192F68-55D6-B6E6-63B7-4724182F5A68}"/>
              </a:ext>
            </a:extLst>
          </p:cNvPr>
          <p:cNvSpPr/>
          <p:nvPr/>
        </p:nvSpPr>
        <p:spPr>
          <a:xfrm rot="16200000">
            <a:off x="7288142" y="2718613"/>
            <a:ext cx="1600738" cy="239452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화살표: 오른쪽 28">
            <a:extLst>
              <a:ext uri="{FF2B5EF4-FFF2-40B4-BE49-F238E27FC236}">
                <a16:creationId xmlns:a16="http://schemas.microsoft.com/office/drawing/2014/main" id="{359B7C2E-8D1F-F6EA-E0B0-F86E5AFDFAAD}"/>
              </a:ext>
            </a:extLst>
          </p:cNvPr>
          <p:cNvSpPr/>
          <p:nvPr/>
        </p:nvSpPr>
        <p:spPr>
          <a:xfrm rot="16200000">
            <a:off x="7300166" y="5369494"/>
            <a:ext cx="785718" cy="239452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화살표: 오른쪽 29">
            <a:extLst>
              <a:ext uri="{FF2B5EF4-FFF2-40B4-BE49-F238E27FC236}">
                <a16:creationId xmlns:a16="http://schemas.microsoft.com/office/drawing/2014/main" id="{E3BB6569-FC72-CE55-93E0-ED212A072DC0}"/>
              </a:ext>
            </a:extLst>
          </p:cNvPr>
          <p:cNvSpPr/>
          <p:nvPr/>
        </p:nvSpPr>
        <p:spPr>
          <a:xfrm rot="16200000">
            <a:off x="8024854" y="5549479"/>
            <a:ext cx="1145689" cy="239452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화살표: 오른쪽 30">
            <a:extLst>
              <a:ext uri="{FF2B5EF4-FFF2-40B4-BE49-F238E27FC236}">
                <a16:creationId xmlns:a16="http://schemas.microsoft.com/office/drawing/2014/main" id="{9EE0AD57-0E1D-EBD4-4EC0-55A8D5CFC0FB}"/>
              </a:ext>
            </a:extLst>
          </p:cNvPr>
          <p:cNvSpPr/>
          <p:nvPr/>
        </p:nvSpPr>
        <p:spPr>
          <a:xfrm rot="16200000">
            <a:off x="8691909" y="5711404"/>
            <a:ext cx="1469539" cy="239452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D00B365-94D8-16CB-1A82-824B2A4C8CA1}"/>
              </a:ext>
            </a:extLst>
          </p:cNvPr>
          <p:cNvSpPr txBox="1"/>
          <p:nvPr/>
        </p:nvSpPr>
        <p:spPr>
          <a:xfrm>
            <a:off x="4489139" y="2495609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①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AAA834-1C2D-0BEE-F935-6BE193382E5B}"/>
              </a:ext>
            </a:extLst>
          </p:cNvPr>
          <p:cNvSpPr txBox="1"/>
          <p:nvPr/>
        </p:nvSpPr>
        <p:spPr>
          <a:xfrm>
            <a:off x="5411899" y="2726442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②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284946C-0BD1-B32D-E172-980272A6AE72}"/>
              </a:ext>
            </a:extLst>
          </p:cNvPr>
          <p:cNvSpPr txBox="1"/>
          <p:nvPr/>
        </p:nvSpPr>
        <p:spPr>
          <a:xfrm>
            <a:off x="6271633" y="3140982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③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C6F8030-AC41-EEFD-EE58-7C9C519C2BED}"/>
              </a:ext>
            </a:extLst>
          </p:cNvPr>
          <p:cNvSpPr txBox="1"/>
          <p:nvPr/>
        </p:nvSpPr>
        <p:spPr>
          <a:xfrm>
            <a:off x="7286668" y="354679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④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8FD9B1D-1B1E-0A84-4962-56EE3326183C}"/>
              </a:ext>
            </a:extLst>
          </p:cNvPr>
          <p:cNvSpPr txBox="1"/>
          <p:nvPr/>
        </p:nvSpPr>
        <p:spPr>
          <a:xfrm>
            <a:off x="6784710" y="5747288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⑤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0B53275-2FCE-A853-564A-25B35A0206A5}"/>
              </a:ext>
            </a:extLst>
          </p:cNvPr>
          <p:cNvSpPr txBox="1"/>
          <p:nvPr/>
        </p:nvSpPr>
        <p:spPr>
          <a:xfrm>
            <a:off x="7764990" y="6141232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⑥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55D3B79-3266-FB1D-47DF-C4B47B900BF6}"/>
              </a:ext>
            </a:extLst>
          </p:cNvPr>
          <p:cNvSpPr txBox="1"/>
          <p:nvPr/>
        </p:nvSpPr>
        <p:spPr>
          <a:xfrm>
            <a:off x="8486973" y="6452468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⑦</a:t>
            </a:r>
          </a:p>
        </p:txBody>
      </p:sp>
      <p:pic>
        <p:nvPicPr>
          <p:cNvPr id="39" name="그림 38">
            <a:extLst>
              <a:ext uri="{FF2B5EF4-FFF2-40B4-BE49-F238E27FC236}">
                <a16:creationId xmlns:a16="http://schemas.microsoft.com/office/drawing/2014/main" id="{9940AF47-3EB6-E398-7B73-1FA1586FE24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3220" r="33274"/>
          <a:stretch/>
        </p:blipFill>
        <p:spPr>
          <a:xfrm>
            <a:off x="4908264" y="2647035"/>
            <a:ext cx="1007269" cy="16080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0" name="화살표: 오른쪽 39">
            <a:extLst>
              <a:ext uri="{FF2B5EF4-FFF2-40B4-BE49-F238E27FC236}">
                <a16:creationId xmlns:a16="http://schemas.microsoft.com/office/drawing/2014/main" id="{F4E1409C-3808-E980-87B0-C9EAC850B5FC}"/>
              </a:ext>
            </a:extLst>
          </p:cNvPr>
          <p:cNvSpPr/>
          <p:nvPr/>
        </p:nvSpPr>
        <p:spPr>
          <a:xfrm rot="16200000">
            <a:off x="5116034" y="2178650"/>
            <a:ext cx="646737" cy="239452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C2620E6E-E7EC-1628-A0A8-C6E56B9D577D}"/>
              </a:ext>
            </a:extLst>
          </p:cNvPr>
          <p:cNvSpPr/>
          <p:nvPr/>
        </p:nvSpPr>
        <p:spPr>
          <a:xfrm>
            <a:off x="4962327" y="1809908"/>
            <a:ext cx="869950" cy="1651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3" name="그림 42">
            <a:extLst>
              <a:ext uri="{FF2B5EF4-FFF2-40B4-BE49-F238E27FC236}">
                <a16:creationId xmlns:a16="http://schemas.microsoft.com/office/drawing/2014/main" id="{60C2C1C0-76F1-EC2A-97C5-C7E9755B90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9499" y="3296892"/>
            <a:ext cx="1103963" cy="18562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45" name="그림 44">
            <a:extLst>
              <a:ext uri="{FF2B5EF4-FFF2-40B4-BE49-F238E27FC236}">
                <a16:creationId xmlns:a16="http://schemas.microsoft.com/office/drawing/2014/main" id="{E9357946-B6A0-9CDE-BAE5-EB5A2AB8EB5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b="13241"/>
          <a:stretch/>
        </p:blipFill>
        <p:spPr>
          <a:xfrm>
            <a:off x="7693025" y="3703089"/>
            <a:ext cx="1103963" cy="19668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6D4D0F07-783C-C478-EF85-A6B92C477A74}"/>
              </a:ext>
            </a:extLst>
          </p:cNvPr>
          <p:cNvSpPr txBox="1"/>
          <p:nvPr/>
        </p:nvSpPr>
        <p:spPr>
          <a:xfrm>
            <a:off x="256748" y="274082"/>
            <a:ext cx="5913798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■ 다중단가 복사요청</a:t>
            </a:r>
            <a:endParaRPr lang="en-US" altLang="ko-KR" dirty="0"/>
          </a:p>
          <a:p>
            <a:r>
              <a:rPr lang="ko-KR" altLang="en-US" sz="1200" dirty="0">
                <a:latin typeface="+mj-ea"/>
                <a:ea typeface="+mj-ea"/>
              </a:rPr>
              <a:t>   </a:t>
            </a: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빨간색 테두리의 기존 단가 전체를 파란색 테두리의 단가로 복사 부탁드립니다</a:t>
            </a:r>
            <a:r>
              <a:rPr lang="en-US" altLang="ko-KR" sz="1200" dirty="0">
                <a:latin typeface="+mj-ea"/>
                <a:ea typeface="+mj-ea"/>
              </a:rPr>
              <a:t>.</a:t>
            </a:r>
            <a:endParaRPr lang="ko-KR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8836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81</TotalTime>
  <Words>23</Words>
  <Application>Microsoft Office PowerPoint</Application>
  <PresentationFormat>A4 용지(210x297mm)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HY헤드라인M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</cp:revision>
  <dcterms:created xsi:type="dcterms:W3CDTF">2024-10-28T02:44:37Z</dcterms:created>
  <dcterms:modified xsi:type="dcterms:W3CDTF">2024-10-28T04:06:26Z</dcterms:modified>
</cp:coreProperties>
</file>