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361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A55A7-03D8-40D9-942C-4B480B7CB3F9}" type="datetimeFigureOut">
              <a:rPr lang="ko-KR" altLang="en-US" smtClean="0"/>
              <a:t>2024-11-11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3E9-A09B-4CD3-9333-AAEE9814C4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2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A55A7-03D8-40D9-942C-4B480B7CB3F9}" type="datetimeFigureOut">
              <a:rPr lang="ko-KR" altLang="en-US" smtClean="0"/>
              <a:t>2024-11-11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3E9-A09B-4CD3-9333-AAEE9814C4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502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A55A7-03D8-40D9-942C-4B480B7CB3F9}" type="datetimeFigureOut">
              <a:rPr lang="ko-KR" altLang="en-US" smtClean="0"/>
              <a:t>2024-11-11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3E9-A09B-4CD3-9333-AAEE9814C4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614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A55A7-03D8-40D9-942C-4B480B7CB3F9}" type="datetimeFigureOut">
              <a:rPr lang="ko-KR" altLang="en-US" smtClean="0"/>
              <a:t>2024-11-11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3E9-A09B-4CD3-9333-AAEE9814C4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565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A55A7-03D8-40D9-942C-4B480B7CB3F9}" type="datetimeFigureOut">
              <a:rPr lang="ko-KR" altLang="en-US" smtClean="0"/>
              <a:t>2024-11-11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3E9-A09B-4CD3-9333-AAEE9814C4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219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A55A7-03D8-40D9-942C-4B480B7CB3F9}" type="datetimeFigureOut">
              <a:rPr lang="ko-KR" altLang="en-US" smtClean="0"/>
              <a:t>2024-11-11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3E9-A09B-4CD3-9333-AAEE9814C4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137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A55A7-03D8-40D9-942C-4B480B7CB3F9}" type="datetimeFigureOut">
              <a:rPr lang="ko-KR" altLang="en-US" smtClean="0"/>
              <a:t>2024-11-11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3E9-A09B-4CD3-9333-AAEE9814C4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820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A55A7-03D8-40D9-942C-4B480B7CB3F9}" type="datetimeFigureOut">
              <a:rPr lang="ko-KR" altLang="en-US" smtClean="0"/>
              <a:t>2024-11-11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3E9-A09B-4CD3-9333-AAEE9814C4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710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A55A7-03D8-40D9-942C-4B480B7CB3F9}" type="datetimeFigureOut">
              <a:rPr lang="ko-KR" altLang="en-US" smtClean="0"/>
              <a:t>2024-11-11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3E9-A09B-4CD3-9333-AAEE9814C4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505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A55A7-03D8-40D9-942C-4B480B7CB3F9}" type="datetimeFigureOut">
              <a:rPr lang="ko-KR" altLang="en-US" smtClean="0"/>
              <a:t>2024-11-11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3E9-A09B-4CD3-9333-AAEE9814C4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462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A55A7-03D8-40D9-942C-4B480B7CB3F9}" type="datetimeFigureOut">
              <a:rPr lang="ko-KR" altLang="en-US" smtClean="0"/>
              <a:t>2024-11-11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3E9-A09B-4CD3-9333-AAEE9814C4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690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A55A7-03D8-40D9-942C-4B480B7CB3F9}" type="datetimeFigureOut">
              <a:rPr lang="ko-KR" altLang="en-US" smtClean="0"/>
              <a:t>2024-11-11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7D3E9-A09B-4CD3-9333-AAEE9814C4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83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D5F29E2-C637-8EBD-8626-F80A9EC22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981" y="1935852"/>
            <a:ext cx="4581427" cy="26257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26ABE5F-891E-65A9-497A-CEBFEFCC3BF2}"/>
              </a:ext>
            </a:extLst>
          </p:cNvPr>
          <p:cNvSpPr txBox="1"/>
          <p:nvPr/>
        </p:nvSpPr>
        <p:spPr>
          <a:xfrm>
            <a:off x="461913" y="707010"/>
            <a:ext cx="2880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/>
              <a:t>상품검색창</a:t>
            </a:r>
            <a:endParaRPr lang="en-US" altLang="ko-KR" dirty="0"/>
          </a:p>
          <a:p>
            <a:r>
              <a:rPr lang="en-US" altLang="ko-KR" dirty="0"/>
              <a:t>   - </a:t>
            </a:r>
            <a:r>
              <a:rPr lang="ko-KR" altLang="en-US" dirty="0" err="1"/>
              <a:t>숨긴상품보기</a:t>
            </a:r>
            <a:r>
              <a:rPr lang="ko-KR" altLang="en-US" dirty="0"/>
              <a:t> 기능추가 </a:t>
            </a:r>
            <a:endParaRPr lang="en-US" altLang="ko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165E9C79-0A60-766E-9C1E-8C20C3B9D6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7185" y="1353341"/>
            <a:ext cx="942975" cy="247650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50E4597F-7B95-E25C-B7B4-C147A8F91C32}"/>
              </a:ext>
            </a:extLst>
          </p:cNvPr>
          <p:cNvCxnSpPr/>
          <p:nvPr/>
        </p:nvCxnSpPr>
        <p:spPr>
          <a:xfrm flipV="1">
            <a:off x="3429000" y="1615915"/>
            <a:ext cx="641856" cy="64102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D5FA82B-C98C-65D1-209F-3C0E4E9AD5A6}"/>
              </a:ext>
            </a:extLst>
          </p:cNvPr>
          <p:cNvSpPr txBox="1"/>
          <p:nvPr/>
        </p:nvSpPr>
        <p:spPr>
          <a:xfrm>
            <a:off x="461913" y="5439266"/>
            <a:ext cx="53303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2. </a:t>
            </a:r>
            <a:r>
              <a:rPr lang="ko-KR" altLang="en-US" dirty="0"/>
              <a:t>환경설정</a:t>
            </a:r>
            <a:r>
              <a:rPr lang="en-US" altLang="ko-KR" dirty="0"/>
              <a:t>(</a:t>
            </a:r>
            <a:r>
              <a:rPr lang="ko-KR" altLang="en-US" dirty="0"/>
              <a:t>개별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   - </a:t>
            </a:r>
            <a:r>
              <a:rPr lang="ko-KR" altLang="en-US" dirty="0" err="1"/>
              <a:t>어드민</a:t>
            </a:r>
            <a:r>
              <a:rPr lang="ko-KR" altLang="en-US" dirty="0"/>
              <a:t> 계정으로 수정 또는 잠금 할 수 있는지요</a:t>
            </a:r>
            <a:r>
              <a:rPr lang="en-US" altLang="ko-KR" dirty="0"/>
              <a:t>?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502D5F59-B689-0827-20AC-5F733D07E1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980" y="6085597"/>
            <a:ext cx="4581427" cy="29625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29577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0421F42-ABA3-EE26-784E-4B2636505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40604"/>
            <a:ext cx="6858000" cy="38247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064D30-D73D-1FBC-E466-A511AC5AD216}"/>
              </a:ext>
            </a:extLst>
          </p:cNvPr>
          <p:cNvSpPr txBox="1"/>
          <p:nvPr/>
        </p:nvSpPr>
        <p:spPr>
          <a:xfrm>
            <a:off x="461913" y="707010"/>
            <a:ext cx="59731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3. </a:t>
            </a:r>
            <a:r>
              <a:rPr lang="ko-KR" altLang="en-US" dirty="0"/>
              <a:t>분류관리</a:t>
            </a:r>
            <a:endParaRPr lang="en-US" altLang="ko-KR" dirty="0"/>
          </a:p>
          <a:p>
            <a:r>
              <a:rPr lang="en-US" altLang="ko-KR" dirty="0"/>
              <a:t>   - </a:t>
            </a:r>
            <a:r>
              <a:rPr lang="ko-KR" altLang="en-US" dirty="0"/>
              <a:t>분류 이름이 </a:t>
            </a:r>
            <a:r>
              <a:rPr lang="ko-KR" altLang="en-US" dirty="0" err="1"/>
              <a:t>길때</a:t>
            </a:r>
            <a:r>
              <a:rPr lang="ko-KR" altLang="en-US" dirty="0"/>
              <a:t> 전체 이름이 보이지 안아 불편합니다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     </a:t>
            </a:r>
            <a:r>
              <a:rPr lang="ko-KR" altLang="en-US" dirty="0"/>
              <a:t>각 분류별 구분선을 조절 가능하게 수정이 가능한지요</a:t>
            </a:r>
            <a:r>
              <a:rPr lang="en-US" altLang="ko-KR" dirty="0"/>
              <a:t>?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3BEFB1A5-47EA-EA78-4422-9D4F42B384EF}"/>
              </a:ext>
            </a:extLst>
          </p:cNvPr>
          <p:cNvCxnSpPr/>
          <p:nvPr/>
        </p:nvCxnSpPr>
        <p:spPr>
          <a:xfrm>
            <a:off x="725864" y="3403076"/>
            <a:ext cx="0" cy="346232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282442C4-EFFE-9318-9177-4F78A84138BA}"/>
              </a:ext>
            </a:extLst>
          </p:cNvPr>
          <p:cNvCxnSpPr/>
          <p:nvPr/>
        </p:nvCxnSpPr>
        <p:spPr>
          <a:xfrm>
            <a:off x="1602557" y="3403076"/>
            <a:ext cx="0" cy="346232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796BF184-01E5-5748-A4FD-B0462DF258F0}"/>
              </a:ext>
            </a:extLst>
          </p:cNvPr>
          <p:cNvCxnSpPr/>
          <p:nvPr/>
        </p:nvCxnSpPr>
        <p:spPr>
          <a:xfrm>
            <a:off x="2582944" y="3403076"/>
            <a:ext cx="0" cy="346232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3794E129-C99B-49A6-F89A-86AFB4DA6D83}"/>
              </a:ext>
            </a:extLst>
          </p:cNvPr>
          <p:cNvCxnSpPr>
            <a:cxnSpLocks/>
          </p:cNvCxnSpPr>
          <p:nvPr/>
        </p:nvCxnSpPr>
        <p:spPr>
          <a:xfrm flipH="1">
            <a:off x="725864" y="4624498"/>
            <a:ext cx="876693" cy="0"/>
          </a:xfrm>
          <a:prstGeom prst="line">
            <a:avLst/>
          </a:prstGeom>
          <a:ln w="31750">
            <a:solidFill>
              <a:srgbClr val="0000FF"/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6FC72351-7581-E959-B3B4-CB8760E2D085}"/>
              </a:ext>
            </a:extLst>
          </p:cNvPr>
          <p:cNvCxnSpPr>
            <a:cxnSpLocks/>
          </p:cNvCxnSpPr>
          <p:nvPr/>
        </p:nvCxnSpPr>
        <p:spPr>
          <a:xfrm flipH="1">
            <a:off x="1602557" y="4624498"/>
            <a:ext cx="980387" cy="0"/>
          </a:xfrm>
          <a:prstGeom prst="line">
            <a:avLst/>
          </a:prstGeom>
          <a:ln w="31750">
            <a:solidFill>
              <a:srgbClr val="0000FF"/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7A6A89E3-6844-0234-5D72-C3B3E1D1D878}"/>
              </a:ext>
            </a:extLst>
          </p:cNvPr>
          <p:cNvCxnSpPr>
            <a:cxnSpLocks/>
          </p:cNvCxnSpPr>
          <p:nvPr/>
        </p:nvCxnSpPr>
        <p:spPr>
          <a:xfrm flipH="1">
            <a:off x="23566" y="4624498"/>
            <a:ext cx="702298" cy="0"/>
          </a:xfrm>
          <a:prstGeom prst="line">
            <a:avLst/>
          </a:prstGeom>
          <a:ln w="31750">
            <a:solidFill>
              <a:srgbClr val="0000FF"/>
            </a:solidFill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998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123</TotalTime>
  <Words>45</Words>
  <Application>Microsoft Office PowerPoint</Application>
  <PresentationFormat>A4 용지(210x297mm)</PresentationFormat>
  <Paragraphs>7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2</cp:revision>
  <dcterms:created xsi:type="dcterms:W3CDTF">2024-11-10T23:14:43Z</dcterms:created>
  <dcterms:modified xsi:type="dcterms:W3CDTF">2024-11-11T01:21:07Z</dcterms:modified>
</cp:coreProperties>
</file>