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361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31-303A-4B85-98F9-3B4C98A5A46E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7F4-FEE1-4B5C-B19F-2AE581416D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7749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31-303A-4B85-98F9-3B4C98A5A46E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7F4-FEE1-4B5C-B19F-2AE581416D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266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31-303A-4B85-98F9-3B4C98A5A46E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7F4-FEE1-4B5C-B19F-2AE581416D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9205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31-303A-4B85-98F9-3B4C98A5A46E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7F4-FEE1-4B5C-B19F-2AE581416D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400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31-303A-4B85-98F9-3B4C98A5A46E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7F4-FEE1-4B5C-B19F-2AE581416D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446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31-303A-4B85-98F9-3B4C98A5A46E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7F4-FEE1-4B5C-B19F-2AE581416D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4790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31-303A-4B85-98F9-3B4C98A5A46E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7F4-FEE1-4B5C-B19F-2AE581416D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7213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31-303A-4B85-98F9-3B4C98A5A46E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7F4-FEE1-4B5C-B19F-2AE581416D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222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31-303A-4B85-98F9-3B4C98A5A46E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7F4-FEE1-4B5C-B19F-2AE581416D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6997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31-303A-4B85-98F9-3B4C98A5A46E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7F4-FEE1-4B5C-B19F-2AE581416D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751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31-303A-4B85-98F9-3B4C98A5A46E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7F4-FEE1-4B5C-B19F-2AE581416D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96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0AC31-303A-4B85-98F9-3B4C98A5A46E}" type="datetimeFigureOut">
              <a:rPr lang="ko-KR" altLang="en-US" smtClean="0"/>
              <a:t>2024-11-14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0F7F4-FEE1-4B5C-B19F-2AE581416D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545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38C3C29-DC77-ACA0-360F-5A32603137C4}"/>
              </a:ext>
            </a:extLst>
          </p:cNvPr>
          <p:cNvSpPr txBox="1"/>
          <p:nvPr/>
        </p:nvSpPr>
        <p:spPr>
          <a:xfrm>
            <a:off x="76445" y="324609"/>
            <a:ext cx="6922088" cy="14321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■ 다중단가 복구요청</a:t>
            </a: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r>
              <a:rPr lang="en-US" altLang="ko-KR" b="1" dirty="0">
                <a:solidFill>
                  <a:srgbClr val="0000FF"/>
                </a:solidFill>
              </a:rPr>
              <a:t>   </a:t>
            </a:r>
            <a:r>
              <a:rPr lang="en-US" altLang="ko-KR" dirty="0"/>
              <a:t>1. </a:t>
            </a:r>
            <a:r>
              <a:rPr lang="ko-KR" altLang="en-US" b="1" dirty="0">
                <a:solidFill>
                  <a:srgbClr val="0000FF"/>
                </a:solidFill>
              </a:rPr>
              <a:t>대분류 </a:t>
            </a:r>
            <a:r>
              <a:rPr lang="en-US" altLang="ko-KR" b="1" dirty="0">
                <a:solidFill>
                  <a:srgbClr val="0000FF"/>
                </a:solidFill>
              </a:rPr>
              <a:t>[</a:t>
            </a:r>
            <a:r>
              <a:rPr lang="ko-KR" altLang="en-US" b="1" dirty="0">
                <a:solidFill>
                  <a:srgbClr val="0000FF"/>
                </a:solidFill>
              </a:rPr>
              <a:t>기본자재</a:t>
            </a:r>
            <a:r>
              <a:rPr lang="en-US" altLang="ko-KR" b="1" dirty="0">
                <a:solidFill>
                  <a:srgbClr val="0000FF"/>
                </a:solidFill>
              </a:rPr>
              <a:t>], [</a:t>
            </a:r>
            <a:r>
              <a:rPr lang="ko-KR" altLang="en-US" b="1" dirty="0" err="1">
                <a:solidFill>
                  <a:srgbClr val="0000FF"/>
                </a:solidFill>
              </a:rPr>
              <a:t>운영판촉</a:t>
            </a:r>
            <a:r>
              <a:rPr lang="en-US" altLang="ko-KR" b="1" dirty="0">
                <a:solidFill>
                  <a:srgbClr val="0000FF"/>
                </a:solidFill>
              </a:rPr>
              <a:t>]</a:t>
            </a:r>
            <a:r>
              <a:rPr lang="ko-KR" altLang="en-US" b="1" dirty="0">
                <a:solidFill>
                  <a:srgbClr val="0000FF"/>
                </a:solidFill>
              </a:rPr>
              <a:t> 상품만 </a:t>
            </a:r>
            <a:r>
              <a:rPr lang="en-US" altLang="ko-KR" b="1" dirty="0">
                <a:solidFill>
                  <a:srgbClr val="0000FF"/>
                </a:solidFill>
              </a:rPr>
              <a:t>1,2,3,4,5,6 </a:t>
            </a:r>
            <a:r>
              <a:rPr lang="ko-KR" altLang="en-US" b="1" dirty="0">
                <a:solidFill>
                  <a:srgbClr val="0000FF"/>
                </a:solidFill>
              </a:rPr>
              <a:t>단가 </a:t>
            </a:r>
            <a:r>
              <a:rPr lang="ko-KR" altLang="en-US" dirty="0"/>
              <a:t>복구요청</a:t>
            </a:r>
            <a:r>
              <a:rPr lang="en-US" altLang="ko-KR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     - </a:t>
            </a:r>
            <a:r>
              <a:rPr lang="ko-KR" altLang="en-US" dirty="0"/>
              <a:t>복구 기준일자 </a:t>
            </a:r>
            <a:r>
              <a:rPr lang="en-US" altLang="ko-KR" dirty="0"/>
              <a:t>: </a:t>
            </a:r>
            <a:r>
              <a:rPr lang="en-US" altLang="ko-KR" dirty="0">
                <a:solidFill>
                  <a:srgbClr val="FF0000"/>
                </a:solidFill>
              </a:rPr>
              <a:t>24</a:t>
            </a:r>
            <a:r>
              <a:rPr lang="ko-KR" altLang="en-US" dirty="0">
                <a:solidFill>
                  <a:srgbClr val="FF0000"/>
                </a:solidFill>
              </a:rPr>
              <a:t>년 </a:t>
            </a:r>
            <a:r>
              <a:rPr lang="en-US" altLang="ko-KR" dirty="0">
                <a:solidFill>
                  <a:srgbClr val="FF0000"/>
                </a:solidFill>
              </a:rPr>
              <a:t>11</a:t>
            </a:r>
            <a:r>
              <a:rPr lang="ko-KR" altLang="en-US" dirty="0">
                <a:solidFill>
                  <a:srgbClr val="FF0000"/>
                </a:solidFill>
              </a:rPr>
              <a:t>월 </a:t>
            </a:r>
            <a:r>
              <a:rPr lang="en-US" altLang="ko-KR" dirty="0">
                <a:solidFill>
                  <a:srgbClr val="FF0000"/>
                </a:solidFill>
              </a:rPr>
              <a:t>13</a:t>
            </a:r>
            <a:r>
              <a:rPr lang="ko-KR" altLang="en-US" dirty="0">
                <a:solidFill>
                  <a:srgbClr val="FF0000"/>
                </a:solidFill>
              </a:rPr>
              <a:t>일 오전기준</a:t>
            </a:r>
            <a:endParaRPr lang="en-US" altLang="ko-KR" dirty="0">
              <a:solidFill>
                <a:srgbClr val="FF0000"/>
              </a:solidFill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F0B8C7D-7D35-84A9-0087-6E9F1F289A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347" y="1892086"/>
            <a:ext cx="4176074" cy="289802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BBE65AE5-8C40-2B2C-FE42-36679A08AB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066" y="5115888"/>
            <a:ext cx="6371867" cy="3341835"/>
          </a:xfrm>
          <a:prstGeom prst="rect">
            <a:avLst/>
          </a:prstGeom>
        </p:spPr>
      </p:pic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66A6B534-7E37-BE50-6F62-822E8AFC3119}"/>
              </a:ext>
            </a:extLst>
          </p:cNvPr>
          <p:cNvCxnSpPr/>
          <p:nvPr/>
        </p:nvCxnSpPr>
        <p:spPr>
          <a:xfrm>
            <a:off x="4317476" y="1300899"/>
            <a:ext cx="147058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FFF0CFD0-1F80-5D5B-9F33-ECFF45EB9F5B}"/>
              </a:ext>
            </a:extLst>
          </p:cNvPr>
          <p:cNvCxnSpPr>
            <a:cxnSpLocks/>
          </p:cNvCxnSpPr>
          <p:nvPr/>
        </p:nvCxnSpPr>
        <p:spPr>
          <a:xfrm flipV="1">
            <a:off x="4383464" y="1300899"/>
            <a:ext cx="669303" cy="4251489"/>
          </a:xfrm>
          <a:prstGeom prst="line">
            <a:avLst/>
          </a:prstGeom>
          <a:ln w="3175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795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85FA19-CFF6-FE05-0D58-2E7A6ECBF8D1}"/>
              </a:ext>
            </a:extLst>
          </p:cNvPr>
          <p:cNvSpPr txBox="1"/>
          <p:nvPr/>
        </p:nvSpPr>
        <p:spPr>
          <a:xfrm>
            <a:off x="76444" y="324609"/>
            <a:ext cx="6303215" cy="2150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■ 다중단가 복사요청</a:t>
            </a: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r>
              <a:rPr lang="en-US" altLang="ko-KR" sz="1400" b="1" dirty="0">
                <a:solidFill>
                  <a:srgbClr val="0000FF"/>
                </a:solidFill>
              </a:rPr>
              <a:t>   </a:t>
            </a:r>
            <a:r>
              <a:rPr lang="en-US" altLang="ko-KR" sz="1400" dirty="0"/>
              <a:t>1. </a:t>
            </a:r>
            <a:r>
              <a:rPr lang="ko-KR" altLang="en-US" sz="1400" b="1" dirty="0"/>
              <a:t>전체상품 다중단가 </a:t>
            </a:r>
            <a:r>
              <a:rPr lang="en-US" altLang="ko-KR" sz="1400" b="1" dirty="0"/>
              <a:t>1, 2, 3, 4, 5, 6 </a:t>
            </a:r>
            <a:r>
              <a:rPr lang="ko-KR" altLang="en-US" sz="1400" b="1" dirty="0"/>
              <a:t>을 </a:t>
            </a:r>
            <a:r>
              <a:rPr lang="en-US" altLang="ko-KR" sz="1400" b="1" dirty="0"/>
              <a:t>-&gt; 31, 32, 33, 34, 35, 36</a:t>
            </a:r>
            <a:r>
              <a:rPr lang="ko-KR" altLang="en-US" sz="1400" b="1" dirty="0"/>
              <a:t> </a:t>
            </a:r>
            <a:r>
              <a:rPr lang="ko-KR" altLang="en-US" sz="1400" b="1" dirty="0" err="1"/>
              <a:t>단가란</a:t>
            </a:r>
            <a:r>
              <a:rPr lang="ko-KR" altLang="en-US" sz="1400" b="1" dirty="0"/>
              <a:t> 으로 </a:t>
            </a:r>
            <a:endParaRPr lang="en-US" altLang="ko-KR" sz="1400" b="1" dirty="0"/>
          </a:p>
          <a:p>
            <a:r>
              <a:rPr lang="en-US" altLang="ko-KR" sz="1400" b="1" dirty="0"/>
              <a:t>       </a:t>
            </a:r>
            <a:r>
              <a:rPr lang="ko-KR" altLang="en-US" sz="1400" b="1" dirty="0"/>
              <a:t>복사 요청</a:t>
            </a:r>
            <a:endParaRPr lang="en-US" altLang="ko-KR" sz="1400" b="1" dirty="0"/>
          </a:p>
          <a:p>
            <a:pPr>
              <a:lnSpc>
                <a:spcPct val="150000"/>
              </a:lnSpc>
            </a:pPr>
            <a:r>
              <a:rPr lang="en-US" altLang="ko-KR" sz="1400" b="1" dirty="0"/>
              <a:t>     ※ </a:t>
            </a:r>
            <a:r>
              <a:rPr lang="ko-KR" altLang="en-US" sz="1400" b="1" dirty="0" err="1"/>
              <a:t>복사시</a:t>
            </a:r>
            <a:r>
              <a:rPr lang="ko-KR" altLang="en-US" sz="1400" b="1" dirty="0"/>
              <a:t> </a:t>
            </a:r>
            <a:r>
              <a:rPr lang="en-US" altLang="ko-KR" sz="1400" b="1" dirty="0"/>
              <a:t>31, 32, 33, 34, 35, 36 </a:t>
            </a:r>
            <a:r>
              <a:rPr lang="ko-KR" altLang="en-US" sz="1400" b="1" dirty="0">
                <a:solidFill>
                  <a:srgbClr val="0000FF"/>
                </a:solidFill>
              </a:rPr>
              <a:t>기존 단가를 삭제 후 </a:t>
            </a:r>
            <a:r>
              <a:rPr lang="ko-KR" altLang="en-US" sz="1400" b="1" dirty="0" err="1">
                <a:solidFill>
                  <a:srgbClr val="0000FF"/>
                </a:solidFill>
              </a:rPr>
              <a:t>복사</a:t>
            </a:r>
            <a:r>
              <a:rPr lang="ko-KR" altLang="en-US" sz="1400" b="1" dirty="0" err="1"/>
              <a:t>요청드립니다</a:t>
            </a:r>
            <a:r>
              <a:rPr lang="en-US" altLang="ko-KR" sz="1400" b="1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400" b="1" dirty="0"/>
              <a:t>     ※ </a:t>
            </a:r>
            <a:r>
              <a:rPr lang="ko-KR" altLang="en-US" sz="1400" b="1" dirty="0"/>
              <a:t>복사 후 </a:t>
            </a:r>
            <a:r>
              <a:rPr lang="en-US" altLang="ko-KR" sz="1400" b="1" dirty="0"/>
              <a:t>1, 2, 3, 4, 5, 6 </a:t>
            </a:r>
            <a:r>
              <a:rPr lang="ko-KR" altLang="en-US" sz="1400" b="1" dirty="0"/>
              <a:t>의 단가는 삭제 </a:t>
            </a:r>
            <a:r>
              <a:rPr lang="ko-KR" altLang="en-US" sz="1400" b="1" dirty="0" err="1"/>
              <a:t>요청드립니다</a:t>
            </a:r>
            <a:r>
              <a:rPr lang="en-US" altLang="ko-KR" sz="1400" b="1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400" b="1" dirty="0"/>
              <a:t>     ※ </a:t>
            </a:r>
            <a:r>
              <a:rPr lang="ko-KR" altLang="en-US" sz="1400" b="1" dirty="0"/>
              <a:t>모든 </a:t>
            </a:r>
            <a:r>
              <a:rPr lang="ko-KR" altLang="en-US" sz="1400" b="1" dirty="0" err="1"/>
              <a:t>작업시</a:t>
            </a:r>
            <a:r>
              <a:rPr lang="ko-KR" altLang="en-US" sz="1400" b="1" dirty="0"/>
              <a:t> </a:t>
            </a:r>
            <a:r>
              <a:rPr lang="ko-KR" altLang="en-US" sz="1400" b="1" dirty="0">
                <a:solidFill>
                  <a:srgbClr val="0000FF"/>
                </a:solidFill>
              </a:rPr>
              <a:t>숨겨진 상품은 제외 </a:t>
            </a:r>
            <a:r>
              <a:rPr lang="ko-KR" altLang="en-US" sz="1400" b="1" dirty="0"/>
              <a:t>부탁드립니다</a:t>
            </a:r>
            <a:r>
              <a:rPr lang="en-US" altLang="ko-KR" sz="1400" b="1" dirty="0"/>
              <a:t>.</a:t>
            </a:r>
            <a:endParaRPr lang="en-US" altLang="ko-KR" sz="1400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0E20B27-BCE6-567D-DDC7-E3F57B1AE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392" y="6412220"/>
            <a:ext cx="6303216" cy="3367134"/>
          </a:xfrm>
          <a:prstGeom prst="rect">
            <a:avLst/>
          </a:prstGeom>
          <a:ln>
            <a:solidFill>
              <a:schemeClr val="accent1">
                <a:shade val="15000"/>
              </a:schemeClr>
            </a:solidFill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3998F26C-8039-85D9-78E7-FBABB910E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392" y="2580453"/>
            <a:ext cx="6303216" cy="3364671"/>
          </a:xfrm>
          <a:prstGeom prst="rect">
            <a:avLst/>
          </a:prstGeom>
          <a:ln>
            <a:solidFill>
              <a:schemeClr val="accent1">
                <a:shade val="15000"/>
              </a:schemeClr>
            </a:solidFill>
          </a:ln>
        </p:spPr>
      </p:pic>
      <p:sp>
        <p:nvSpPr>
          <p:cNvPr id="10" name="화살표: 아래쪽 9">
            <a:extLst>
              <a:ext uri="{FF2B5EF4-FFF2-40B4-BE49-F238E27FC236}">
                <a16:creationId xmlns:a16="http://schemas.microsoft.com/office/drawing/2014/main" id="{3570A765-876E-2F90-44AD-EABDBFB96777}"/>
              </a:ext>
            </a:extLst>
          </p:cNvPr>
          <p:cNvSpPr/>
          <p:nvPr/>
        </p:nvSpPr>
        <p:spPr>
          <a:xfrm>
            <a:off x="3742441" y="3171334"/>
            <a:ext cx="518474" cy="35633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0084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33</TotalTime>
  <Words>116</Words>
  <Application>Microsoft Office PowerPoint</Application>
  <PresentationFormat>A4 용지(210x297mm)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1</cp:revision>
  <dcterms:created xsi:type="dcterms:W3CDTF">2024-11-13T23:38:29Z</dcterms:created>
  <dcterms:modified xsi:type="dcterms:W3CDTF">2024-11-14T00:11:59Z</dcterms:modified>
</cp:coreProperties>
</file>