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57961DA-71C6-48FF-A687-DCBB40C49D38}"/>
    <pc:docChg chg="custSel addSld modSld">
      <pc:chgData name="" userId="030c7e71fcfb8716" providerId="LiveId" clId="{E57961DA-71C6-48FF-A687-DCBB40C49D38}" dt="2024-11-14T00:31:59.048" v="160"/>
      <pc:docMkLst>
        <pc:docMk/>
      </pc:docMkLst>
      <pc:sldChg chg="addSp modSp">
        <pc:chgData name="" userId="030c7e71fcfb8716" providerId="LiveId" clId="{E57961DA-71C6-48FF-A687-DCBB40C49D38}" dt="2024-11-14T00:30:15.765" v="32" actId="14100"/>
        <pc:sldMkLst>
          <pc:docMk/>
          <pc:sldMk cId="1009667539" sldId="256"/>
        </pc:sldMkLst>
        <pc:spChg chg="mod">
          <ac:chgData name="" userId="030c7e71fcfb8716" providerId="LiveId" clId="{E57961DA-71C6-48FF-A687-DCBB40C49D38}" dt="2024-11-14T00:30:15.765" v="32" actId="14100"/>
          <ac:spMkLst>
            <pc:docMk/>
            <pc:sldMk cId="1009667539" sldId="256"/>
            <ac:spMk id="15" creationId="{A0C08E23-6858-48AA-BA82-D01579EBA336}"/>
          </ac:spMkLst>
        </pc:spChg>
        <pc:spChg chg="add mod">
          <ac:chgData name="" userId="030c7e71fcfb8716" providerId="LiveId" clId="{E57961DA-71C6-48FF-A687-DCBB40C49D38}" dt="2024-11-14T00:29:58.653" v="5" actId="1076"/>
          <ac:spMkLst>
            <pc:docMk/>
            <pc:sldMk cId="1009667539" sldId="256"/>
            <ac:spMk id="19" creationId="{ADC6CF30-BB9B-4CC2-93F2-1699EECE62F2}"/>
          </ac:spMkLst>
        </pc:spChg>
      </pc:sldChg>
      <pc:sldChg chg="addSp delSp modSp add">
        <pc:chgData name="" userId="030c7e71fcfb8716" providerId="LiveId" clId="{E57961DA-71C6-48FF-A687-DCBB40C49D38}" dt="2024-11-14T00:31:59.048" v="160"/>
        <pc:sldMkLst>
          <pc:docMk/>
          <pc:sldMk cId="2604943760" sldId="257"/>
        </pc:sldMkLst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2" creationId="{200D75D8-8BBD-478D-851A-4D66A6FB02D7}"/>
          </ac:spMkLst>
        </pc:spChg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3" creationId="{B28871BA-DE9C-4BDA-8F59-3195C88AC7A5}"/>
          </ac:spMkLst>
        </pc:spChg>
        <pc:spChg chg="add mod">
          <ac:chgData name="" userId="030c7e71fcfb8716" providerId="LiveId" clId="{E57961DA-71C6-48FF-A687-DCBB40C49D38}" dt="2024-11-14T00:31:06.277" v="42" actId="14100"/>
          <ac:spMkLst>
            <pc:docMk/>
            <pc:sldMk cId="2604943760" sldId="257"/>
            <ac:spMk id="5" creationId="{84DE676D-0149-4F87-BB3F-A9867414BCB9}"/>
          </ac:spMkLst>
        </pc:spChg>
        <pc:spChg chg="add mod">
          <ac:chgData name="" userId="030c7e71fcfb8716" providerId="LiveId" clId="{E57961DA-71C6-48FF-A687-DCBB40C49D38}" dt="2024-11-14T00:31:59.048" v="160"/>
          <ac:spMkLst>
            <pc:docMk/>
            <pc:sldMk cId="2604943760" sldId="257"/>
            <ac:spMk id="6" creationId="{E38B4F15-FC51-4205-9818-9B152F64086F}"/>
          </ac:spMkLst>
        </pc:spChg>
        <pc:picChg chg="add mod">
          <ac:chgData name="" userId="030c7e71fcfb8716" providerId="LiveId" clId="{E57961DA-71C6-48FF-A687-DCBB40C49D38}" dt="2024-11-14T00:30:41.404" v="37" actId="1076"/>
          <ac:picMkLst>
            <pc:docMk/>
            <pc:sldMk cId="2604943760" sldId="257"/>
            <ac:picMk id="4" creationId="{4A1B4C56-698E-46F9-AE07-839BA368B8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03F1B-FAC8-4E76-9FA9-C671D14B4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2C0458-5F95-447D-BBF1-FD2D07AEB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97CF16-C5AD-4E02-BFD4-BA966939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36C6AD-EFEA-4901-ACC5-0789748A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05796-EE87-4C6E-8A71-AB906B0F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86D10-FCF1-4336-9C58-27E4D04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8F10E-4ED7-45BA-B0BC-D5C7E6D69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97C929-FE2A-4D64-8358-EBD5F42F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C2431E-708F-4FE8-92CB-0FC06A89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AE7A54-C347-4945-83AA-F4F868DF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55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B8B9AB-5524-4445-A618-BEC0D9169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E8E792-082D-43D6-88B7-64A03D510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667037-C11E-4C25-8DCB-AB22DC33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659FEE-8CEA-4CC0-B017-5F616267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3CBA9-8AE8-4C28-91E6-4B8B0F41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3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1ED29A-9929-4C2C-99F4-B94D94FA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AD51B-CCFF-4A89-A4D5-678D90FD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0B4201-D93A-4209-86CA-041EB34A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B5B580-35B6-4C97-BDDC-0FAFD7090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3C9762-C86B-4A73-AECF-45EEE356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00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AC64A-6AC9-4620-B5D0-C85BCE7B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DF9AE3-28E8-4652-A7B1-09923AC7E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648067-7ABC-4DB9-B5ED-F0C3D4E6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8A5601-4522-4888-BA5D-0B6E5357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81C9D-B3A8-4EEC-AAFC-70315154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22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F00690-73C8-4F48-BAC3-C15B1350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79611-EA13-4447-A986-0C1620C0D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37AAA8-F309-4A7C-A8F3-2114E9BF1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EC157F-FEE8-48AB-975A-18B37205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8E5207-B8DC-42CD-ADB6-79401C92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FF51A0-E0AA-4A72-8950-C2BD7BF6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2FC84-35FA-4FBB-908F-3108D6C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CD5230-BD6A-4385-93F6-91A1C7882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2A6B0ED-828D-4462-AD6A-30054CA0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973FADE-36C6-43CF-926E-2CB9A0C27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8E17BC-F0BC-45D1-8906-62EF0DA27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C11AF8-5D3B-410B-B87C-9515BBA8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BB87748-E57D-46A0-96F9-2960DB69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F3F8BE5-7B3B-4F0A-BB8A-776DC285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86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AFA8F-FBF2-47FB-8BC3-6810769B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FF5470-7351-484D-9955-04E25693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3AA611F-BE46-4ACF-9808-CC867E54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E9FC0A0-949A-4E1C-8B39-39923CA7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FBC1AC-2283-4ABD-BD47-F361FBE6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605641E-F824-4184-BBA1-C6F60C1B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FEF7EF-32EE-43AD-845A-F095AF2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14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7BE0E3-1759-4300-AEA9-0FFBFD384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30C474-900B-4AAD-BD02-546F6076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558871-6DE9-4AC7-9E9F-75687B081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07BF72-5672-465C-808A-D5F9EDC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05D0F1-45A2-405C-8ABD-FFC5CB1F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CA51BE-3835-4B7E-B47A-2E9328B8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38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44616-2C22-482D-8155-81B4BF1F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A3E666-F2D8-4BBA-960E-193F924A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3288EE-44F9-44F0-B84D-8BF4DC0F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BD1A81-D54C-49F7-85DA-FA8CB9BA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67F9D3-B1D0-4223-B6F1-CEB36F99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45E6A7-DCF2-4FAF-84EC-B24E9D1C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80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CC4D315-57C4-4FCE-894D-FE0B018B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9D9D7B-E5ED-44CD-91EA-165E74FB7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1C3BF-227F-484D-96A0-AACC84B6B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F5ECC1-E5E4-40A0-8964-C4378FA3C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03796E-E62D-4723-91F6-F3AE7CB8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8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44CA63A-9605-4AD2-B052-261F3B18B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864" y="678933"/>
            <a:ext cx="9632272" cy="4830810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44BC4FD-A780-4052-90CF-17ED49595AB4}"/>
              </a:ext>
            </a:extLst>
          </p:cNvPr>
          <p:cNvSpPr/>
          <p:nvPr/>
        </p:nvSpPr>
        <p:spPr>
          <a:xfrm>
            <a:off x="3320249" y="1200150"/>
            <a:ext cx="1318426" cy="295275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순서도: 대체 처리 6">
            <a:extLst>
              <a:ext uri="{FF2B5EF4-FFF2-40B4-BE49-F238E27FC236}">
                <a16:creationId xmlns:a16="http://schemas.microsoft.com/office/drawing/2014/main" id="{3CC8C61D-1302-4BD2-8519-DDACDA530129}"/>
              </a:ext>
            </a:extLst>
          </p:cNvPr>
          <p:cNvSpPr/>
          <p:nvPr/>
        </p:nvSpPr>
        <p:spPr>
          <a:xfrm>
            <a:off x="3284137" y="758567"/>
            <a:ext cx="1390650" cy="36195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약칭명이 기본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이름이 나오도록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AD50CCD-7FE6-4240-AF14-AF94E32C1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737" y="1495425"/>
            <a:ext cx="1171575" cy="371475"/>
          </a:xfrm>
          <a:prstGeom prst="rect">
            <a:avLst/>
          </a:prstGeom>
        </p:spPr>
      </p:pic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EB5B4E43-620D-4EB3-B8AD-F45DBAC5DC58}"/>
              </a:ext>
            </a:extLst>
          </p:cNvPr>
          <p:cNvSpPr/>
          <p:nvPr/>
        </p:nvSpPr>
        <p:spPr>
          <a:xfrm>
            <a:off x="4777574" y="1495425"/>
            <a:ext cx="1070776" cy="295275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순서도: 대체 처리 9">
            <a:extLst>
              <a:ext uri="{FF2B5EF4-FFF2-40B4-BE49-F238E27FC236}">
                <a16:creationId xmlns:a16="http://schemas.microsoft.com/office/drawing/2014/main" id="{02DCE583-9348-4438-B6D5-1FE1839EE120}"/>
              </a:ext>
            </a:extLst>
          </p:cNvPr>
          <p:cNvSpPr/>
          <p:nvPr/>
        </p:nvSpPr>
        <p:spPr>
          <a:xfrm>
            <a:off x="4638675" y="1790700"/>
            <a:ext cx="1390650" cy="36195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거래내역 없어 불편함 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C3248E2-F8DD-4DBD-8896-ED2DA3D09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2080" y="3490265"/>
            <a:ext cx="2424113" cy="1444744"/>
          </a:xfrm>
          <a:prstGeom prst="rect">
            <a:avLst/>
          </a:prstGeom>
        </p:spPr>
      </p:pic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4EE9B09F-72B7-439E-9C37-B6E6C741F93B}"/>
              </a:ext>
            </a:extLst>
          </p:cNvPr>
          <p:cNvSpPr/>
          <p:nvPr/>
        </p:nvSpPr>
        <p:spPr>
          <a:xfrm>
            <a:off x="2024847" y="3475977"/>
            <a:ext cx="2471345" cy="1459032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순서도: 대체 처리 12">
            <a:extLst>
              <a:ext uri="{FF2B5EF4-FFF2-40B4-BE49-F238E27FC236}">
                <a16:creationId xmlns:a16="http://schemas.microsoft.com/office/drawing/2014/main" id="{0213D3EF-AE34-461B-9790-F56CD9820F3A}"/>
              </a:ext>
            </a:extLst>
          </p:cNvPr>
          <p:cNvSpPr/>
          <p:nvPr/>
        </p:nvSpPr>
        <p:spPr>
          <a:xfrm>
            <a:off x="2024845" y="4915959"/>
            <a:ext cx="2471345" cy="36195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대여 한 적이 없는데 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무조건 메시지 나오고 있습니다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43632C85-CD9C-4D5B-ADD3-0A2A257FDE43}"/>
              </a:ext>
            </a:extLst>
          </p:cNvPr>
          <p:cNvSpPr/>
          <p:nvPr/>
        </p:nvSpPr>
        <p:spPr>
          <a:xfrm>
            <a:off x="5768174" y="1200150"/>
            <a:ext cx="2813851" cy="295275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순서도: 대체 처리 14">
            <a:extLst>
              <a:ext uri="{FF2B5EF4-FFF2-40B4-BE49-F238E27FC236}">
                <a16:creationId xmlns:a16="http://schemas.microsoft.com/office/drawing/2014/main" id="{A0C08E23-6858-48AA-BA82-D01579EBA336}"/>
              </a:ext>
            </a:extLst>
          </p:cNvPr>
          <p:cNvSpPr/>
          <p:nvPr/>
        </p:nvSpPr>
        <p:spPr>
          <a:xfrm>
            <a:off x="6262689" y="1504949"/>
            <a:ext cx="2319336" cy="576383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한</a:t>
            </a:r>
            <a:r>
              <a:rPr lang="en-US" altLang="ko-KR" sz="1200" dirty="0">
                <a:solidFill>
                  <a:srgbClr val="FF0000"/>
                </a:solidFill>
              </a:rPr>
              <a:t>/</a:t>
            </a:r>
            <a:r>
              <a:rPr lang="ko-KR" altLang="en-US" sz="1200" dirty="0">
                <a:solidFill>
                  <a:srgbClr val="FF0000"/>
                </a:solidFill>
              </a:rPr>
              <a:t>영 매번 변경해야 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사용자 지정으로 고정 요망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너무 불편합니다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3A236156-02D6-4FE2-88C7-B66B03EAF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6875" y="2895251"/>
            <a:ext cx="6381750" cy="327870"/>
          </a:xfrm>
          <a:prstGeom prst="rect">
            <a:avLst/>
          </a:prstGeom>
        </p:spPr>
      </p:pic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1DFC9B16-93A2-4CCF-B113-42782B372F88}"/>
              </a:ext>
            </a:extLst>
          </p:cNvPr>
          <p:cNvSpPr/>
          <p:nvPr/>
        </p:nvSpPr>
        <p:spPr>
          <a:xfrm>
            <a:off x="1860936" y="2885726"/>
            <a:ext cx="6187689" cy="358417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순서도: 대체 처리 17">
            <a:extLst>
              <a:ext uri="{FF2B5EF4-FFF2-40B4-BE49-F238E27FC236}">
                <a16:creationId xmlns:a16="http://schemas.microsoft.com/office/drawing/2014/main" id="{2561362A-F493-4481-ABC7-99ADA73E4E42}"/>
              </a:ext>
            </a:extLst>
          </p:cNvPr>
          <p:cNvSpPr/>
          <p:nvPr/>
        </p:nvSpPr>
        <p:spPr>
          <a:xfrm>
            <a:off x="7901774" y="2829235"/>
            <a:ext cx="2813851" cy="661029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연체가 </a:t>
            </a:r>
            <a:r>
              <a:rPr lang="ko-KR" altLang="en-US" sz="1200" dirty="0" err="1">
                <a:solidFill>
                  <a:srgbClr val="FF0000"/>
                </a:solidFill>
              </a:rPr>
              <a:t>아닌데도</a:t>
            </a:r>
            <a:r>
              <a:rPr lang="ko-KR" altLang="en-US" sz="1200" dirty="0">
                <a:solidFill>
                  <a:srgbClr val="FF0000"/>
                </a:solidFill>
              </a:rPr>
              <a:t> 붉은색으로 표시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그리고 기존에 있던 </a:t>
            </a:r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>
                <a:solidFill>
                  <a:srgbClr val="FF0000"/>
                </a:solidFill>
              </a:rPr>
              <a:t>연체일</a:t>
            </a:r>
            <a:r>
              <a:rPr lang="en-US" altLang="ko-KR" sz="1200" dirty="0">
                <a:solidFill>
                  <a:srgbClr val="FF0000"/>
                </a:solidFill>
              </a:rPr>
              <a:t>”</a:t>
            </a:r>
            <a:r>
              <a:rPr lang="ko-KR" altLang="en-US" sz="1200" dirty="0">
                <a:solidFill>
                  <a:srgbClr val="FF0000"/>
                </a:solidFill>
              </a:rPr>
              <a:t>을 넣어주세요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별: 꼭짓점 5개 18">
            <a:extLst>
              <a:ext uri="{FF2B5EF4-FFF2-40B4-BE49-F238E27FC236}">
                <a16:creationId xmlns:a16="http://schemas.microsoft.com/office/drawing/2014/main" id="{ADC6CF30-BB9B-4CC2-93F2-1699EECE62F2}"/>
              </a:ext>
            </a:extLst>
          </p:cNvPr>
          <p:cNvSpPr/>
          <p:nvPr/>
        </p:nvSpPr>
        <p:spPr>
          <a:xfrm>
            <a:off x="8248650" y="904875"/>
            <a:ext cx="485775" cy="44338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66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4A1B4C56-698E-46F9-AE07-839BA368B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775033"/>
            <a:ext cx="11210925" cy="5670842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84DE676D-0149-4F87-BB3F-A9867414BCB9}"/>
              </a:ext>
            </a:extLst>
          </p:cNvPr>
          <p:cNvSpPr/>
          <p:nvPr/>
        </p:nvSpPr>
        <p:spPr>
          <a:xfrm>
            <a:off x="6753225" y="1714500"/>
            <a:ext cx="1104900" cy="4572000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순서도: 대체 처리 5">
            <a:extLst>
              <a:ext uri="{FF2B5EF4-FFF2-40B4-BE49-F238E27FC236}">
                <a16:creationId xmlns:a16="http://schemas.microsoft.com/office/drawing/2014/main" id="{E38B4F15-FC51-4205-9818-9B152F64086F}"/>
              </a:ext>
            </a:extLst>
          </p:cNvPr>
          <p:cNvSpPr/>
          <p:nvPr/>
        </p:nvSpPr>
        <p:spPr>
          <a:xfrm>
            <a:off x="3905250" y="2285999"/>
            <a:ext cx="2847975" cy="1419226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연체 </a:t>
            </a:r>
            <a:r>
              <a:rPr lang="en-US" altLang="ko-KR" sz="1200" dirty="0">
                <a:solidFill>
                  <a:srgbClr val="FF0000"/>
                </a:solidFill>
              </a:rPr>
              <a:t>= </a:t>
            </a:r>
            <a:r>
              <a:rPr lang="ko-KR" altLang="en-US" sz="1200" dirty="0">
                <a:solidFill>
                  <a:srgbClr val="FF0000"/>
                </a:solidFill>
              </a:rPr>
              <a:t>붉은색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 err="1">
                <a:solidFill>
                  <a:srgbClr val="FF0000"/>
                </a:solidFill>
              </a:rPr>
              <a:t>미연체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= </a:t>
            </a:r>
            <a:r>
              <a:rPr lang="ko-KR" altLang="en-US" sz="1200" dirty="0">
                <a:solidFill>
                  <a:srgbClr val="FF0000"/>
                </a:solidFill>
              </a:rPr>
              <a:t>검정색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기존과 같이 색상 구분요청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94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와이드스크린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2024-11-14T00:15:07Z</dcterms:created>
  <dcterms:modified xsi:type="dcterms:W3CDTF">2024-11-14T00:32:05Z</dcterms:modified>
</cp:coreProperties>
</file>