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030c7e71fcfb8716" providerId="LiveId" clId="{E57961DA-71C6-48FF-A687-DCBB40C49D38}"/>
    <pc:docChg chg="custSel addSld modSld">
      <pc:chgData name="" userId="030c7e71fcfb8716" providerId="LiveId" clId="{E57961DA-71C6-48FF-A687-DCBB40C49D38}" dt="2024-11-14T00:52:41.827" v="165" actId="1076"/>
      <pc:docMkLst>
        <pc:docMk/>
      </pc:docMkLst>
      <pc:sldChg chg="addSp modSp">
        <pc:chgData name="" userId="030c7e71fcfb8716" providerId="LiveId" clId="{E57961DA-71C6-48FF-A687-DCBB40C49D38}" dt="2024-11-14T00:52:41.827" v="165" actId="1076"/>
        <pc:sldMkLst>
          <pc:docMk/>
          <pc:sldMk cId="1009667539" sldId="256"/>
        </pc:sldMkLst>
        <pc:spChg chg="mod">
          <ac:chgData name="" userId="030c7e71fcfb8716" providerId="LiveId" clId="{E57961DA-71C6-48FF-A687-DCBB40C49D38}" dt="2024-11-14T00:30:15.765" v="32" actId="14100"/>
          <ac:spMkLst>
            <pc:docMk/>
            <pc:sldMk cId="1009667539" sldId="256"/>
            <ac:spMk id="15" creationId="{A0C08E23-6858-48AA-BA82-D01579EBA336}"/>
          </ac:spMkLst>
        </pc:spChg>
        <pc:spChg chg="add mod">
          <ac:chgData name="" userId="030c7e71fcfb8716" providerId="LiveId" clId="{E57961DA-71C6-48FF-A687-DCBB40C49D38}" dt="2024-11-14T00:52:32.083" v="161" actId="1076"/>
          <ac:spMkLst>
            <pc:docMk/>
            <pc:sldMk cId="1009667539" sldId="256"/>
            <ac:spMk id="19" creationId="{ADC6CF30-BB9B-4CC2-93F2-1699EECE62F2}"/>
          </ac:spMkLst>
        </pc:spChg>
        <pc:spChg chg="add mod">
          <ac:chgData name="" userId="030c7e71fcfb8716" providerId="LiveId" clId="{E57961DA-71C6-48FF-A687-DCBB40C49D38}" dt="2024-11-14T00:52:36.741" v="163" actId="1076"/>
          <ac:spMkLst>
            <pc:docMk/>
            <pc:sldMk cId="1009667539" sldId="256"/>
            <ac:spMk id="20" creationId="{47033D9E-855D-41C8-B5C5-0866C04B53FA}"/>
          </ac:spMkLst>
        </pc:spChg>
        <pc:spChg chg="add mod">
          <ac:chgData name="" userId="030c7e71fcfb8716" providerId="LiveId" clId="{E57961DA-71C6-48FF-A687-DCBB40C49D38}" dt="2024-11-14T00:52:41.827" v="165" actId="1076"/>
          <ac:spMkLst>
            <pc:docMk/>
            <pc:sldMk cId="1009667539" sldId="256"/>
            <ac:spMk id="21" creationId="{E1864682-374D-4D08-BCE0-9B675E4877E7}"/>
          </ac:spMkLst>
        </pc:spChg>
      </pc:sldChg>
      <pc:sldChg chg="addSp delSp modSp add">
        <pc:chgData name="" userId="030c7e71fcfb8716" providerId="LiveId" clId="{E57961DA-71C6-48FF-A687-DCBB40C49D38}" dt="2024-11-14T00:31:59.048" v="160"/>
        <pc:sldMkLst>
          <pc:docMk/>
          <pc:sldMk cId="2604943760" sldId="257"/>
        </pc:sldMkLst>
        <pc:spChg chg="del">
          <ac:chgData name="" userId="030c7e71fcfb8716" providerId="LiveId" clId="{E57961DA-71C6-48FF-A687-DCBB40C49D38}" dt="2024-11-14T00:30:22.749" v="34" actId="478"/>
          <ac:spMkLst>
            <pc:docMk/>
            <pc:sldMk cId="2604943760" sldId="257"/>
            <ac:spMk id="2" creationId="{200D75D8-8BBD-478D-851A-4D66A6FB02D7}"/>
          </ac:spMkLst>
        </pc:spChg>
        <pc:spChg chg="del">
          <ac:chgData name="" userId="030c7e71fcfb8716" providerId="LiveId" clId="{E57961DA-71C6-48FF-A687-DCBB40C49D38}" dt="2024-11-14T00:30:22.749" v="34" actId="478"/>
          <ac:spMkLst>
            <pc:docMk/>
            <pc:sldMk cId="2604943760" sldId="257"/>
            <ac:spMk id="3" creationId="{B28871BA-DE9C-4BDA-8F59-3195C88AC7A5}"/>
          </ac:spMkLst>
        </pc:spChg>
        <pc:spChg chg="add mod">
          <ac:chgData name="" userId="030c7e71fcfb8716" providerId="LiveId" clId="{E57961DA-71C6-48FF-A687-DCBB40C49D38}" dt="2024-11-14T00:31:06.277" v="42" actId="14100"/>
          <ac:spMkLst>
            <pc:docMk/>
            <pc:sldMk cId="2604943760" sldId="257"/>
            <ac:spMk id="5" creationId="{84DE676D-0149-4F87-BB3F-A9867414BCB9}"/>
          </ac:spMkLst>
        </pc:spChg>
        <pc:spChg chg="add mod">
          <ac:chgData name="" userId="030c7e71fcfb8716" providerId="LiveId" clId="{E57961DA-71C6-48FF-A687-DCBB40C49D38}" dt="2024-11-14T00:31:59.048" v="160"/>
          <ac:spMkLst>
            <pc:docMk/>
            <pc:sldMk cId="2604943760" sldId="257"/>
            <ac:spMk id="6" creationId="{E38B4F15-FC51-4205-9818-9B152F64086F}"/>
          </ac:spMkLst>
        </pc:spChg>
        <pc:picChg chg="add mod">
          <ac:chgData name="" userId="030c7e71fcfb8716" providerId="LiveId" clId="{E57961DA-71C6-48FF-A687-DCBB40C49D38}" dt="2024-11-14T00:30:41.404" v="37" actId="1076"/>
          <ac:picMkLst>
            <pc:docMk/>
            <pc:sldMk cId="2604943760" sldId="257"/>
            <ac:picMk id="4" creationId="{4A1B4C56-698E-46F9-AE07-839BA368B875}"/>
          </ac:picMkLst>
        </pc:picChg>
      </pc:sldChg>
    </pc:docChg>
  </pc:docChgLst>
  <pc:docChgLst>
    <pc:chgData userId="030c7e71fcfb8716" providerId="LiveId" clId="{3784528C-C6F8-40CF-8BAB-8F25BA02B2F5}"/>
    <pc:docChg chg="custSel addSld delSld modSld">
      <pc:chgData name="" userId="030c7e71fcfb8716" providerId="LiveId" clId="{3784528C-C6F8-40CF-8BAB-8F25BA02B2F5}" dt="2024-11-14T02:56:15.480" v="662" actId="2696"/>
      <pc:docMkLst>
        <pc:docMk/>
      </pc:docMkLst>
      <pc:sldChg chg="del">
        <pc:chgData name="" userId="030c7e71fcfb8716" providerId="LiveId" clId="{3784528C-C6F8-40CF-8BAB-8F25BA02B2F5}" dt="2024-11-14T02:56:14.334" v="661" actId="2696"/>
        <pc:sldMkLst>
          <pc:docMk/>
          <pc:sldMk cId="1009667539" sldId="256"/>
        </pc:sldMkLst>
      </pc:sldChg>
      <pc:sldChg chg="del">
        <pc:chgData name="" userId="030c7e71fcfb8716" providerId="LiveId" clId="{3784528C-C6F8-40CF-8BAB-8F25BA02B2F5}" dt="2024-11-14T02:56:15.480" v="662" actId="2696"/>
        <pc:sldMkLst>
          <pc:docMk/>
          <pc:sldMk cId="2604943760" sldId="257"/>
        </pc:sldMkLst>
      </pc:sldChg>
      <pc:sldChg chg="addSp delSp modSp add">
        <pc:chgData name="" userId="030c7e71fcfb8716" providerId="LiveId" clId="{3784528C-C6F8-40CF-8BAB-8F25BA02B2F5}" dt="2024-11-14T02:53:18.337" v="387" actId="20577"/>
        <pc:sldMkLst>
          <pc:docMk/>
          <pc:sldMk cId="859819561" sldId="258"/>
        </pc:sldMkLst>
        <pc:spChg chg="del">
          <ac:chgData name="" userId="030c7e71fcfb8716" providerId="LiveId" clId="{3784528C-C6F8-40CF-8BAB-8F25BA02B2F5}" dt="2024-11-14T02:48:10.086" v="1" actId="478"/>
          <ac:spMkLst>
            <pc:docMk/>
            <pc:sldMk cId="859819561" sldId="258"/>
            <ac:spMk id="2" creationId="{CEE1922C-2121-4A40-8304-1416F0BCF8BE}"/>
          </ac:spMkLst>
        </pc:spChg>
        <pc:spChg chg="del">
          <ac:chgData name="" userId="030c7e71fcfb8716" providerId="LiveId" clId="{3784528C-C6F8-40CF-8BAB-8F25BA02B2F5}" dt="2024-11-14T02:48:10.086" v="1" actId="478"/>
          <ac:spMkLst>
            <pc:docMk/>
            <pc:sldMk cId="859819561" sldId="258"/>
            <ac:spMk id="3" creationId="{5857D2F5-EFE4-41D4-9893-96086F2A5D21}"/>
          </ac:spMkLst>
        </pc:spChg>
        <pc:spChg chg="add mod">
          <ac:chgData name="" userId="030c7e71fcfb8716" providerId="LiveId" clId="{3784528C-C6F8-40CF-8BAB-8F25BA02B2F5}" dt="2024-11-14T02:50:14.340" v="28" actId="14100"/>
          <ac:spMkLst>
            <pc:docMk/>
            <pc:sldMk cId="859819561" sldId="258"/>
            <ac:spMk id="14" creationId="{73BE6A4D-B18A-443A-93FF-C3A23F078A6A}"/>
          </ac:spMkLst>
        </pc:spChg>
        <pc:spChg chg="add mod">
          <ac:chgData name="" userId="030c7e71fcfb8716" providerId="LiveId" clId="{3784528C-C6F8-40CF-8BAB-8F25BA02B2F5}" dt="2024-11-14T02:50:54.411" v="87" actId="14100"/>
          <ac:spMkLst>
            <pc:docMk/>
            <pc:sldMk cId="859819561" sldId="258"/>
            <ac:spMk id="15" creationId="{A819EE6C-54E3-4F63-B96C-BE23EC40E72E}"/>
          </ac:spMkLst>
        </pc:spChg>
        <pc:spChg chg="add mod">
          <ac:chgData name="" userId="030c7e71fcfb8716" providerId="LiveId" clId="{3784528C-C6F8-40CF-8BAB-8F25BA02B2F5}" dt="2024-11-14T02:51:06.971" v="90" actId="14100"/>
          <ac:spMkLst>
            <pc:docMk/>
            <pc:sldMk cId="859819561" sldId="258"/>
            <ac:spMk id="16" creationId="{F435E2A9-2BDD-4A04-B70E-25880D901A13}"/>
          </ac:spMkLst>
        </pc:spChg>
        <pc:spChg chg="add mod">
          <ac:chgData name="" userId="030c7e71fcfb8716" providerId="LiveId" clId="{3784528C-C6F8-40CF-8BAB-8F25BA02B2F5}" dt="2024-11-14T02:52:05.244" v="231"/>
          <ac:spMkLst>
            <pc:docMk/>
            <pc:sldMk cId="859819561" sldId="258"/>
            <ac:spMk id="17" creationId="{95734DFA-74A3-462B-95CB-99E8BBE4D137}"/>
          </ac:spMkLst>
        </pc:spChg>
        <pc:spChg chg="add mod">
          <ac:chgData name="" userId="030c7e71fcfb8716" providerId="LiveId" clId="{3784528C-C6F8-40CF-8BAB-8F25BA02B2F5}" dt="2024-11-14T02:52:15.821" v="234" actId="14100"/>
          <ac:spMkLst>
            <pc:docMk/>
            <pc:sldMk cId="859819561" sldId="258"/>
            <ac:spMk id="18" creationId="{844D216E-E18C-4D44-A863-0970CFB78E34}"/>
          </ac:spMkLst>
        </pc:spChg>
        <pc:spChg chg="add mod">
          <ac:chgData name="" userId="030c7e71fcfb8716" providerId="LiveId" clId="{3784528C-C6F8-40CF-8BAB-8F25BA02B2F5}" dt="2024-11-14T02:52:41.362" v="303"/>
          <ac:spMkLst>
            <pc:docMk/>
            <pc:sldMk cId="859819561" sldId="258"/>
            <ac:spMk id="19" creationId="{13D8FDD7-F14A-4DF8-BA23-19D36F74AAF2}"/>
          </ac:spMkLst>
        </pc:spChg>
        <pc:spChg chg="add mod">
          <ac:chgData name="" userId="030c7e71fcfb8716" providerId="LiveId" clId="{3784528C-C6F8-40CF-8BAB-8F25BA02B2F5}" dt="2024-11-14T02:52:52.526" v="306" actId="14100"/>
          <ac:spMkLst>
            <pc:docMk/>
            <pc:sldMk cId="859819561" sldId="258"/>
            <ac:spMk id="20" creationId="{8326FDF4-3CC5-4507-A0CD-39B59FD80189}"/>
          </ac:spMkLst>
        </pc:spChg>
        <pc:spChg chg="add mod">
          <ac:chgData name="" userId="030c7e71fcfb8716" providerId="LiveId" clId="{3784528C-C6F8-40CF-8BAB-8F25BA02B2F5}" dt="2024-11-14T02:53:18.337" v="387" actId="20577"/>
          <ac:spMkLst>
            <pc:docMk/>
            <pc:sldMk cId="859819561" sldId="258"/>
            <ac:spMk id="21" creationId="{AB413FC2-58AF-40B2-AC87-C364267C9CAD}"/>
          </ac:spMkLst>
        </pc:spChg>
        <pc:picChg chg="add mod">
          <ac:chgData name="" userId="030c7e71fcfb8716" providerId="LiveId" clId="{3784528C-C6F8-40CF-8BAB-8F25BA02B2F5}" dt="2024-11-14T02:49:28.991" v="21" actId="1076"/>
          <ac:picMkLst>
            <pc:docMk/>
            <pc:sldMk cId="859819561" sldId="258"/>
            <ac:picMk id="5" creationId="{DC9C26DC-5DE9-450F-9D7C-B0DBD0053046}"/>
          </ac:picMkLst>
        </pc:picChg>
        <pc:picChg chg="add mod">
          <ac:chgData name="" userId="030c7e71fcfb8716" providerId="LiveId" clId="{3784528C-C6F8-40CF-8BAB-8F25BA02B2F5}" dt="2024-11-14T02:49:30.576" v="22" actId="1076"/>
          <ac:picMkLst>
            <pc:docMk/>
            <pc:sldMk cId="859819561" sldId="258"/>
            <ac:picMk id="7" creationId="{8A0DD468-BFEF-4648-AE9E-D3ED26E59FED}"/>
          </ac:picMkLst>
        </pc:picChg>
        <pc:picChg chg="add del mod">
          <ac:chgData name="" userId="030c7e71fcfb8716" providerId="LiveId" clId="{3784528C-C6F8-40CF-8BAB-8F25BA02B2F5}" dt="2024-11-14T02:49:15.075" v="15"/>
          <ac:picMkLst>
            <pc:docMk/>
            <pc:sldMk cId="859819561" sldId="258"/>
            <ac:picMk id="9" creationId="{091CB817-6FD3-4C6C-8F0B-8D2C24F081F5}"/>
          </ac:picMkLst>
        </pc:picChg>
        <pc:picChg chg="add del mod">
          <ac:chgData name="" userId="030c7e71fcfb8716" providerId="LiveId" clId="{3784528C-C6F8-40CF-8BAB-8F25BA02B2F5}" dt="2024-11-14T02:49:20.035" v="17"/>
          <ac:picMkLst>
            <pc:docMk/>
            <pc:sldMk cId="859819561" sldId="258"/>
            <ac:picMk id="11" creationId="{F7D712E1-A405-49D3-9EF7-EEBE82EE86FA}"/>
          </ac:picMkLst>
        </pc:picChg>
        <pc:picChg chg="add mod">
          <ac:chgData name="" userId="030c7e71fcfb8716" providerId="LiveId" clId="{3784528C-C6F8-40CF-8BAB-8F25BA02B2F5}" dt="2024-11-14T02:49:35.721" v="23" actId="1076"/>
          <ac:picMkLst>
            <pc:docMk/>
            <pc:sldMk cId="859819561" sldId="258"/>
            <ac:picMk id="13" creationId="{8911DD2D-B83C-4265-8E87-C18E881140B1}"/>
          </ac:picMkLst>
        </pc:picChg>
      </pc:sldChg>
      <pc:sldChg chg="addSp delSp modSp add">
        <pc:chgData name="" userId="030c7e71fcfb8716" providerId="LiveId" clId="{3784528C-C6F8-40CF-8BAB-8F25BA02B2F5}" dt="2024-11-14T02:56:08.630" v="660" actId="14100"/>
        <pc:sldMkLst>
          <pc:docMk/>
          <pc:sldMk cId="1930027767" sldId="259"/>
        </pc:sldMkLst>
        <pc:spChg chg="del">
          <ac:chgData name="" userId="030c7e71fcfb8716" providerId="LiveId" clId="{3784528C-C6F8-40CF-8BAB-8F25BA02B2F5}" dt="2024-11-14T02:49:01.853" v="11" actId="478"/>
          <ac:spMkLst>
            <pc:docMk/>
            <pc:sldMk cId="1930027767" sldId="259"/>
            <ac:spMk id="2" creationId="{79AA8856-4EBF-4BAC-A6B1-7E4758EFBE4A}"/>
          </ac:spMkLst>
        </pc:spChg>
        <pc:spChg chg="del">
          <ac:chgData name="" userId="030c7e71fcfb8716" providerId="LiveId" clId="{3784528C-C6F8-40CF-8BAB-8F25BA02B2F5}" dt="2024-11-14T02:49:01.853" v="11" actId="478"/>
          <ac:spMkLst>
            <pc:docMk/>
            <pc:sldMk cId="1930027767" sldId="259"/>
            <ac:spMk id="3" creationId="{02BFACD9-8177-44AC-8B98-45F4DD81C243}"/>
          </ac:spMkLst>
        </pc:spChg>
        <pc:spChg chg="add mod">
          <ac:chgData name="" userId="030c7e71fcfb8716" providerId="LiveId" clId="{3784528C-C6F8-40CF-8BAB-8F25BA02B2F5}" dt="2024-11-14T02:55:33.511" v="654" actId="20577"/>
          <ac:spMkLst>
            <pc:docMk/>
            <pc:sldMk cId="1930027767" sldId="259"/>
            <ac:spMk id="6" creationId="{44199C1D-4034-41C2-9E79-8DABC3F4A01C}"/>
          </ac:spMkLst>
        </pc:spChg>
        <pc:spChg chg="add mod">
          <ac:chgData name="" userId="030c7e71fcfb8716" providerId="LiveId" clId="{3784528C-C6F8-40CF-8BAB-8F25BA02B2F5}" dt="2024-11-14T02:56:08.630" v="660" actId="14100"/>
          <ac:spMkLst>
            <pc:docMk/>
            <pc:sldMk cId="1930027767" sldId="259"/>
            <ac:spMk id="7" creationId="{4E68184C-35E3-43BF-943B-DF802BDEA25D}"/>
          </ac:spMkLst>
        </pc:spChg>
        <pc:picChg chg="add mod">
          <ac:chgData name="" userId="030c7e71fcfb8716" providerId="LiveId" clId="{3784528C-C6F8-40CF-8BAB-8F25BA02B2F5}" dt="2024-11-14T02:53:32.667" v="388" actId="1076"/>
          <ac:picMkLst>
            <pc:docMk/>
            <pc:sldMk cId="1930027767" sldId="259"/>
            <ac:picMk id="4" creationId="{82102125-53E2-4F84-8219-8F286C43C8B4}"/>
          </ac:picMkLst>
        </pc:picChg>
        <pc:picChg chg="add mod">
          <ac:chgData name="" userId="030c7e71fcfb8716" providerId="LiveId" clId="{3784528C-C6F8-40CF-8BAB-8F25BA02B2F5}" dt="2024-11-14T02:53:32.667" v="388" actId="1076"/>
          <ac:picMkLst>
            <pc:docMk/>
            <pc:sldMk cId="1930027767" sldId="259"/>
            <ac:picMk id="5" creationId="{7D2E5403-8263-4676-B156-9C198C6856D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A03F1B-FAC8-4E76-9FA9-C671D14B46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52C0458-5F95-447D-BBF1-FD2D07AEBB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697CF16-C5AD-4E02-BFD4-BA966939E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E36C6AD-EFEA-4901-ACC5-0789748A1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A605796-EE87-4C6E-8A71-AB906B0F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174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D86D10-FCF1-4336-9C58-27E4D04ED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C88F10E-4ED7-45BA-B0BC-D5C7E6D69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297C929-FE2A-4D64-8358-EBD5F42F8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3C2431E-708F-4FE8-92CB-0FC06A89B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5AE7A54-C347-4945-83AA-F4F868DFD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855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2B8B9AB-5524-4445-A618-BEC0D9169A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FE8E792-082D-43D6-88B7-64A03D5106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667037-C11E-4C25-8DCB-AB22DC331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B659FEE-8CEA-4CC0-B017-5F616267E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123CBA9-8AE8-4C28-91E6-4B8B0F416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38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1ED29A-9929-4C2C-99F4-B94D94FA6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51AD51B-CCFF-4A89-A4D5-678D90FD0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E0B4201-D93A-4209-86CA-041EB34A0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6B5B580-35B6-4C97-BDDC-0FAFD7090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93C9762-C86B-4A73-AECF-45EEE3562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900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3AC64A-6AC9-4620-B5D0-C85BCE7BF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8DF9AE3-28E8-4652-A7B1-09923AC7E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5648067-7ABC-4DB9-B5ED-F0C3D4E66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D8A5601-4522-4888-BA5D-0B6E53576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7081C9D-B3A8-4EEC-AAFC-703151548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9229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F00690-73C8-4F48-BAC3-C15B13501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F379611-EA13-4447-A986-0C1620C0D7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637AAA8-F309-4A7C-A8F3-2114E9BF1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2EC157F-FEE8-48AB-975A-18B372057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08E5207-B8DC-42CD-ADB6-79401C92F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BFF51A0-E0AA-4A72-8950-C2BD7BF69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35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32FC84-35FA-4FBB-908F-3108D6C6D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ECD5230-BD6A-4385-93F6-91A1C7882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2A6B0ED-828D-4462-AD6A-30054CA06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973FADE-36C6-43CF-926E-2CB9A0C278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B8E17BC-F0BC-45D1-8906-62EF0DA275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9C11AF8-5D3B-410B-B87C-9515BBA85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BB87748-E57D-46A0-96F9-2960DB695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F3F8BE5-7B3B-4F0A-BB8A-776DC2856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6868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CAFA8F-FBF2-47FB-8BC3-6810769BF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2FF5470-7351-484D-9955-04E256936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3AA611F-BE46-4ACF-9808-CC867E544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E9FC0A0-949A-4E1C-8B39-39923CA74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98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2FBC1AC-2283-4ABD-BD47-F361FBE68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605641E-F824-4184-BBA1-C6F60C1BC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1FEF7EF-32EE-43AD-845A-F095AF2A5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714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37BE0E3-1759-4300-AEA9-0FFBFD384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730C474-900B-4AAD-BD02-546F6076B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F558871-6DE9-4AC7-9E9F-75687B081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C07BF72-5672-465C-808A-D5F9EDC7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105D0F1-45A2-405C-8ABD-FFC5CB1F2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8CA51BE-3835-4B7E-B47A-2E9328B80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738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844616-2C22-482D-8155-81B4BF1FE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EA3E666-F2D8-4BBA-960E-193F924A0E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73288EE-44F9-44F0-B84D-8BF4DC0FA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DBD1A81-D54C-49F7-85DA-FA8CB9BA8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167F9D3-B1D0-4223-B6F1-CEB36F999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645E6A7-DCF2-4FAF-84EC-B24E9D1C0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8809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CC4D315-57C4-4FCE-894D-FE0B018BC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69D9D7B-E5ED-44CD-91EA-165E74FB7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651C3BF-227F-484D-96A0-AACC84B6BF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10F6D-0750-4A07-B200-8607804A0CDC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F5ECC1-E5E4-40A0-8964-C4378FA3CC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203796E-E62D-4723-91F6-F3AE7CB828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285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DC9C26DC-5DE9-450F-9D7C-B0DBD00530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34" y="152400"/>
            <a:ext cx="4733925" cy="3276600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8A0DD468-BFEF-4648-AE9E-D3ED26E59F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069" y="152400"/>
            <a:ext cx="4738688" cy="3252788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8911DD2D-B83C-4265-8E87-C18E881140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584" y="3471862"/>
            <a:ext cx="4714875" cy="3233738"/>
          </a:xfrm>
          <a:prstGeom prst="rect">
            <a:avLst/>
          </a:prstGeom>
        </p:spPr>
      </p:pic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73BE6A4D-B18A-443A-93FF-C3A23F078A6A}"/>
              </a:ext>
            </a:extLst>
          </p:cNvPr>
          <p:cNvSpPr/>
          <p:nvPr/>
        </p:nvSpPr>
        <p:spPr>
          <a:xfrm>
            <a:off x="3151573" y="312384"/>
            <a:ext cx="1813886" cy="593138"/>
          </a:xfrm>
          <a:prstGeom prst="roundRect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순서도: 대체 처리 14">
            <a:extLst>
              <a:ext uri="{FF2B5EF4-FFF2-40B4-BE49-F238E27FC236}">
                <a16:creationId xmlns:a16="http://schemas.microsoft.com/office/drawing/2014/main" id="{A819EE6C-54E3-4F63-B96C-BE23EC40E72E}"/>
              </a:ext>
            </a:extLst>
          </p:cNvPr>
          <p:cNvSpPr/>
          <p:nvPr/>
        </p:nvSpPr>
        <p:spPr>
          <a:xfrm>
            <a:off x="3151572" y="948384"/>
            <a:ext cx="1813885" cy="361950"/>
          </a:xfrm>
          <a:prstGeom prst="flowChartAlternate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해당상품 고객정보가 나타나지 않음</a:t>
            </a: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F435E2A9-2BDD-4A04-B70E-25880D901A13}"/>
              </a:ext>
            </a:extLst>
          </p:cNvPr>
          <p:cNvSpPr/>
          <p:nvPr/>
        </p:nvSpPr>
        <p:spPr>
          <a:xfrm>
            <a:off x="2244628" y="2073098"/>
            <a:ext cx="454184" cy="172952"/>
          </a:xfrm>
          <a:prstGeom prst="roundRect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순서도: 대체 처리 16">
            <a:extLst>
              <a:ext uri="{FF2B5EF4-FFF2-40B4-BE49-F238E27FC236}">
                <a16:creationId xmlns:a16="http://schemas.microsoft.com/office/drawing/2014/main" id="{95734DFA-74A3-462B-95CB-99E8BBE4D137}"/>
              </a:ext>
            </a:extLst>
          </p:cNvPr>
          <p:cNvSpPr/>
          <p:nvPr/>
        </p:nvSpPr>
        <p:spPr>
          <a:xfrm>
            <a:off x="2176508" y="2283824"/>
            <a:ext cx="1729667" cy="823359"/>
          </a:xfrm>
          <a:prstGeom prst="flowChartAlternate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rgbClr val="FF0000"/>
                </a:solidFill>
              </a:rPr>
              <a:t>“</a:t>
            </a:r>
            <a:r>
              <a:rPr lang="ko-KR" altLang="en-US" sz="1200" dirty="0">
                <a:solidFill>
                  <a:srgbClr val="FF0000"/>
                </a:solidFill>
              </a:rPr>
              <a:t>예</a:t>
            </a:r>
            <a:r>
              <a:rPr lang="en-US" altLang="ko-KR" sz="1200" dirty="0">
                <a:solidFill>
                  <a:srgbClr val="FF0000"/>
                </a:solidFill>
              </a:rPr>
              <a:t>”</a:t>
            </a:r>
            <a:r>
              <a:rPr lang="ko-KR" altLang="en-US" sz="1200" dirty="0">
                <a:solidFill>
                  <a:srgbClr val="FF0000"/>
                </a:solidFill>
              </a:rPr>
              <a:t>를 기본으로 해주세요</a:t>
            </a:r>
            <a:r>
              <a:rPr lang="en-US" altLang="ko-KR" sz="1200" dirty="0">
                <a:solidFill>
                  <a:srgbClr val="FF0000"/>
                </a:solidFill>
              </a:rPr>
              <a:t>. </a:t>
            </a:r>
            <a:r>
              <a:rPr lang="ko-KR" altLang="en-US" sz="1200" dirty="0">
                <a:solidFill>
                  <a:srgbClr val="FF0000"/>
                </a:solidFill>
              </a:rPr>
              <a:t>반납하려고 작업중인데 </a:t>
            </a:r>
            <a:r>
              <a:rPr lang="en-US" altLang="ko-KR" sz="1200" dirty="0">
                <a:solidFill>
                  <a:srgbClr val="FF0000"/>
                </a:solidFill>
              </a:rPr>
              <a:t>“</a:t>
            </a:r>
            <a:r>
              <a:rPr lang="ko-KR" altLang="en-US" sz="1200" dirty="0" err="1">
                <a:solidFill>
                  <a:srgbClr val="FF0000"/>
                </a:solidFill>
              </a:rPr>
              <a:t>아니오</a:t>
            </a:r>
            <a:r>
              <a:rPr lang="en-US" altLang="ko-KR" sz="1200" dirty="0">
                <a:solidFill>
                  <a:srgbClr val="FF0000"/>
                </a:solidFill>
              </a:rPr>
              <a:t>”</a:t>
            </a:r>
            <a:r>
              <a:rPr lang="ko-KR" altLang="en-US" sz="1200" dirty="0">
                <a:solidFill>
                  <a:srgbClr val="FF0000"/>
                </a:solidFill>
              </a:rPr>
              <a:t>가 기본입니다</a:t>
            </a:r>
            <a:r>
              <a:rPr lang="en-US" altLang="ko-KR" sz="1200" dirty="0">
                <a:solidFill>
                  <a:srgbClr val="FF0000"/>
                </a:solidFill>
              </a:rPr>
              <a:t>. </a:t>
            </a:r>
            <a:r>
              <a:rPr lang="ko-KR" altLang="en-US" sz="1200" dirty="0">
                <a:solidFill>
                  <a:srgbClr val="FF0000"/>
                </a:solidFill>
              </a:rPr>
              <a:t>불편함</a:t>
            </a: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844D216E-E18C-4D44-A863-0970CFB78E34}"/>
              </a:ext>
            </a:extLst>
          </p:cNvPr>
          <p:cNvSpPr/>
          <p:nvPr/>
        </p:nvSpPr>
        <p:spPr>
          <a:xfrm>
            <a:off x="6810651" y="1326563"/>
            <a:ext cx="2146917" cy="1176940"/>
          </a:xfrm>
          <a:prstGeom prst="roundRect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순서도: 대체 처리 18">
            <a:extLst>
              <a:ext uri="{FF2B5EF4-FFF2-40B4-BE49-F238E27FC236}">
                <a16:creationId xmlns:a16="http://schemas.microsoft.com/office/drawing/2014/main" id="{13D8FDD7-F14A-4DF8-BA23-19D36F74AAF2}"/>
              </a:ext>
            </a:extLst>
          </p:cNvPr>
          <p:cNvSpPr/>
          <p:nvPr/>
        </p:nvSpPr>
        <p:spPr>
          <a:xfrm>
            <a:off x="6941470" y="2592395"/>
            <a:ext cx="1813885" cy="361950"/>
          </a:xfrm>
          <a:prstGeom prst="flowChartAlternate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rgbClr val="FF0000"/>
                </a:solidFill>
              </a:rPr>
              <a:t>“</a:t>
            </a:r>
            <a:r>
              <a:rPr lang="ko-KR" altLang="en-US" sz="1200" dirty="0">
                <a:solidFill>
                  <a:srgbClr val="FF0000"/>
                </a:solidFill>
              </a:rPr>
              <a:t>예</a:t>
            </a:r>
            <a:r>
              <a:rPr lang="en-US" altLang="ko-KR" sz="1200" dirty="0">
                <a:solidFill>
                  <a:srgbClr val="FF0000"/>
                </a:solidFill>
              </a:rPr>
              <a:t>” </a:t>
            </a:r>
            <a:r>
              <a:rPr lang="ko-KR" altLang="en-US" sz="1200" dirty="0">
                <a:solidFill>
                  <a:srgbClr val="FF0000"/>
                </a:solidFill>
              </a:rPr>
              <a:t>누르면 생기는 에러 메시지</a:t>
            </a: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8326FDF4-3CC5-4507-A0CD-39B59FD80189}"/>
              </a:ext>
            </a:extLst>
          </p:cNvPr>
          <p:cNvSpPr/>
          <p:nvPr/>
        </p:nvSpPr>
        <p:spPr>
          <a:xfrm>
            <a:off x="1967883" y="4807302"/>
            <a:ext cx="1370122" cy="838896"/>
          </a:xfrm>
          <a:prstGeom prst="roundRect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순서도: 대체 처리 20">
            <a:extLst>
              <a:ext uri="{FF2B5EF4-FFF2-40B4-BE49-F238E27FC236}">
                <a16:creationId xmlns:a16="http://schemas.microsoft.com/office/drawing/2014/main" id="{AB413FC2-58AF-40B2-AC87-C364267C9CAD}"/>
              </a:ext>
            </a:extLst>
          </p:cNvPr>
          <p:cNvSpPr/>
          <p:nvPr/>
        </p:nvSpPr>
        <p:spPr>
          <a:xfrm>
            <a:off x="1833978" y="5689060"/>
            <a:ext cx="1729667" cy="823359"/>
          </a:xfrm>
          <a:prstGeom prst="flowChartAlternate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또 </a:t>
            </a:r>
            <a:r>
              <a:rPr lang="en-US" altLang="ko-KR" sz="1200" dirty="0">
                <a:solidFill>
                  <a:srgbClr val="FF0000"/>
                </a:solidFill>
              </a:rPr>
              <a:t>“</a:t>
            </a:r>
            <a:r>
              <a:rPr lang="ko-KR" altLang="en-US" sz="1200" dirty="0" err="1">
                <a:solidFill>
                  <a:srgbClr val="FF0000"/>
                </a:solidFill>
              </a:rPr>
              <a:t>확인＂을</a:t>
            </a:r>
            <a:r>
              <a:rPr lang="ko-KR" altLang="en-US" sz="1200" dirty="0">
                <a:solidFill>
                  <a:srgbClr val="FF0000"/>
                </a:solidFill>
              </a:rPr>
              <a:t> 눌러야 하는 불편함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r>
              <a:rPr lang="en-US" altLang="ko-KR" sz="1200" dirty="0">
                <a:solidFill>
                  <a:srgbClr val="FF0000"/>
                </a:solidFill>
              </a:rPr>
              <a:t>(</a:t>
            </a:r>
            <a:r>
              <a:rPr lang="ko-KR" altLang="en-US" sz="1200" dirty="0">
                <a:solidFill>
                  <a:srgbClr val="FF0000"/>
                </a:solidFill>
              </a:rPr>
              <a:t>이전에는 없었음</a:t>
            </a:r>
            <a:r>
              <a:rPr lang="en-US" altLang="ko-KR" sz="1200" dirty="0">
                <a:solidFill>
                  <a:srgbClr val="FF0000"/>
                </a:solidFill>
              </a:rPr>
              <a:t>)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819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82102125-53E2-4F84-8219-8F286C43C8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53" y="2754852"/>
            <a:ext cx="4710113" cy="325755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D2E5403-8263-4676-B156-9C198C6856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953" y="2754852"/>
            <a:ext cx="4743450" cy="32194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4199C1D-4034-41C2-9E79-8DABC3F4A01C}"/>
              </a:ext>
            </a:extLst>
          </p:cNvPr>
          <p:cNvSpPr txBox="1"/>
          <p:nvPr/>
        </p:nvSpPr>
        <p:spPr>
          <a:xfrm>
            <a:off x="1026353" y="1127464"/>
            <a:ext cx="99464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이미 반납이 완료된 상품을 다시 스캔하면</a:t>
            </a:r>
            <a:endParaRPr lang="en-US" altLang="ko-KR" dirty="0"/>
          </a:p>
          <a:p>
            <a:r>
              <a:rPr lang="ko-KR" altLang="en-US" dirty="0"/>
              <a:t>이전에는 </a:t>
            </a:r>
            <a:r>
              <a:rPr lang="en-US" altLang="ko-KR" dirty="0"/>
              <a:t>“</a:t>
            </a:r>
            <a:r>
              <a:rPr lang="ko-KR" altLang="en-US" dirty="0"/>
              <a:t>대여된 상품이 아닙니다</a:t>
            </a:r>
            <a:r>
              <a:rPr lang="en-US" altLang="ko-KR" dirty="0"/>
              <a:t>.” -&gt; </a:t>
            </a:r>
            <a:r>
              <a:rPr lang="ko-KR" altLang="en-US" dirty="0"/>
              <a:t>＂확인</a:t>
            </a:r>
            <a:r>
              <a:rPr lang="en-US" altLang="ko-KR" dirty="0"/>
              <a:t>” </a:t>
            </a:r>
            <a:r>
              <a:rPr lang="ko-KR" altLang="en-US" dirty="0"/>
              <a:t>이 나왔는데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지금은 아래와 같이 나옵니다</a:t>
            </a:r>
            <a:r>
              <a:rPr lang="en-US" altLang="ko-KR" dirty="0"/>
              <a:t>. (</a:t>
            </a:r>
            <a:r>
              <a:rPr lang="ko-KR" altLang="en-US" dirty="0"/>
              <a:t>불편합니다</a:t>
            </a:r>
            <a:r>
              <a:rPr lang="en-US" altLang="ko-KR" dirty="0"/>
              <a:t>.)</a:t>
            </a:r>
            <a:r>
              <a:rPr lang="ko-KR" altLang="en-US" dirty="0"/>
              <a:t> </a:t>
            </a: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4E68184C-35E3-43BF-943B-DF802BDEA25D}"/>
              </a:ext>
            </a:extLst>
          </p:cNvPr>
          <p:cNvSpPr/>
          <p:nvPr/>
        </p:nvSpPr>
        <p:spPr>
          <a:xfrm>
            <a:off x="1109708" y="1127464"/>
            <a:ext cx="4323426" cy="319596"/>
          </a:xfrm>
          <a:prstGeom prst="roundRect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0027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65</Words>
  <Application>Microsoft Office PowerPoint</Application>
  <PresentationFormat>와이드스크린</PresentationFormat>
  <Paragraphs>9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dcterms:created xsi:type="dcterms:W3CDTF">2024-11-14T00:15:07Z</dcterms:created>
  <dcterms:modified xsi:type="dcterms:W3CDTF">2024-11-14T02:56:17Z</dcterms:modified>
</cp:coreProperties>
</file>