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30c7e71fcfb8716" providerId="LiveId" clId="{E57961DA-71C6-48FF-A687-DCBB40C49D38}"/>
    <pc:docChg chg="custSel addSld modSld">
      <pc:chgData name="" userId="030c7e71fcfb8716" providerId="LiveId" clId="{E57961DA-71C6-48FF-A687-DCBB40C49D38}" dt="2024-11-14T00:52:41.827" v="165" actId="1076"/>
      <pc:docMkLst>
        <pc:docMk/>
      </pc:docMkLst>
    </pc:docChg>
  </pc:docChgLst>
  <pc:docChgLst>
    <pc:chgData userId="030c7e71fcfb8716" providerId="LiveId" clId="{F17301D4-06DA-41DB-BA5D-2068B333709B}"/>
    <pc:docChg chg="custSel addSld delSld modSld">
      <pc:chgData name="" userId="030c7e71fcfb8716" providerId="LiveId" clId="{F17301D4-06DA-41DB-BA5D-2068B333709B}" dt="2024-11-20T05:43:33.881" v="494" actId="2696"/>
      <pc:docMkLst>
        <pc:docMk/>
      </pc:docMkLst>
      <pc:sldChg chg="del">
        <pc:chgData name="" userId="030c7e71fcfb8716" providerId="LiveId" clId="{F17301D4-06DA-41DB-BA5D-2068B333709B}" dt="2024-11-20T05:43:32.884" v="493" actId="2696"/>
        <pc:sldMkLst>
          <pc:docMk/>
          <pc:sldMk cId="859819561" sldId="258"/>
        </pc:sldMkLst>
      </pc:sldChg>
      <pc:sldChg chg="del">
        <pc:chgData name="" userId="030c7e71fcfb8716" providerId="LiveId" clId="{F17301D4-06DA-41DB-BA5D-2068B333709B}" dt="2024-11-20T05:43:33.881" v="494" actId="2696"/>
        <pc:sldMkLst>
          <pc:docMk/>
          <pc:sldMk cId="1930027767" sldId="259"/>
        </pc:sldMkLst>
      </pc:sldChg>
      <pc:sldChg chg="addSp delSp modSp add">
        <pc:chgData name="" userId="030c7e71fcfb8716" providerId="LiveId" clId="{F17301D4-06DA-41DB-BA5D-2068B333709B}" dt="2024-11-20T05:43:27.564" v="492" actId="20577"/>
        <pc:sldMkLst>
          <pc:docMk/>
          <pc:sldMk cId="2229718523" sldId="260"/>
        </pc:sldMkLst>
        <pc:spChg chg="del">
          <ac:chgData name="" userId="030c7e71fcfb8716" providerId="LiveId" clId="{F17301D4-06DA-41DB-BA5D-2068B333709B}" dt="2024-11-20T05:39:56.953" v="1" actId="478"/>
          <ac:spMkLst>
            <pc:docMk/>
            <pc:sldMk cId="2229718523" sldId="260"/>
            <ac:spMk id="2" creationId="{A30CEF19-124A-4436-BA89-2B2FC311EE23}"/>
          </ac:spMkLst>
        </pc:spChg>
        <pc:spChg chg="del">
          <ac:chgData name="" userId="030c7e71fcfb8716" providerId="LiveId" clId="{F17301D4-06DA-41DB-BA5D-2068B333709B}" dt="2024-11-20T05:39:56.953" v="1" actId="478"/>
          <ac:spMkLst>
            <pc:docMk/>
            <pc:sldMk cId="2229718523" sldId="260"/>
            <ac:spMk id="3" creationId="{8E5931B0-9FA9-4DAF-96C7-4D410022FF14}"/>
          </ac:spMkLst>
        </pc:spChg>
        <pc:spChg chg="add mod">
          <ac:chgData name="" userId="030c7e71fcfb8716" providerId="LiveId" clId="{F17301D4-06DA-41DB-BA5D-2068B333709B}" dt="2024-11-20T05:40:52.950" v="12" actId="14100"/>
          <ac:spMkLst>
            <pc:docMk/>
            <pc:sldMk cId="2229718523" sldId="260"/>
            <ac:spMk id="8" creationId="{4D655A18-A773-49BD-9CA0-990D0B0E899F}"/>
          </ac:spMkLst>
        </pc:spChg>
        <pc:spChg chg="add mod">
          <ac:chgData name="" userId="030c7e71fcfb8716" providerId="LiveId" clId="{F17301D4-06DA-41DB-BA5D-2068B333709B}" dt="2024-11-20T05:43:27.564" v="492" actId="20577"/>
          <ac:spMkLst>
            <pc:docMk/>
            <pc:sldMk cId="2229718523" sldId="260"/>
            <ac:spMk id="9" creationId="{E574F52C-6D60-4419-B758-D3D20105DA6B}"/>
          </ac:spMkLst>
        </pc:spChg>
        <pc:picChg chg="add mod">
          <ac:chgData name="" userId="030c7e71fcfb8716" providerId="LiveId" clId="{F17301D4-06DA-41DB-BA5D-2068B333709B}" dt="2024-11-20T05:40:34.104" v="8" actId="1076"/>
          <ac:picMkLst>
            <pc:docMk/>
            <pc:sldMk cId="2229718523" sldId="260"/>
            <ac:picMk id="5" creationId="{D733A4E3-8675-4C52-ADB2-A6EA97DB4B46}"/>
          </ac:picMkLst>
        </pc:picChg>
        <pc:picChg chg="add mod">
          <ac:chgData name="" userId="030c7e71fcfb8716" providerId="LiveId" clId="{F17301D4-06DA-41DB-BA5D-2068B333709B}" dt="2024-11-20T05:40:37.164" v="9" actId="1076"/>
          <ac:picMkLst>
            <pc:docMk/>
            <pc:sldMk cId="2229718523" sldId="260"/>
            <ac:picMk id="7" creationId="{B2202005-1F7B-4461-B351-F077568E0EF6}"/>
          </ac:picMkLst>
        </pc:picChg>
      </pc:sldChg>
    </pc:docChg>
  </pc:docChgLst>
  <pc:docChgLst>
    <pc:chgData userId="030c7e71fcfb8716" providerId="LiveId" clId="{3784528C-C6F8-40CF-8BAB-8F25BA02B2F5}"/>
    <pc:docChg chg="custSel addSld delSld modSld">
      <pc:chgData name="" userId="030c7e71fcfb8716" providerId="LiveId" clId="{3784528C-C6F8-40CF-8BAB-8F25BA02B2F5}" dt="2024-11-14T02:56:15.480" v="662" actId="2696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A03F1B-FAC8-4E76-9FA9-C671D14B4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2C0458-5F95-447D-BBF1-FD2D07AEB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697CF16-C5AD-4E02-BFD4-BA966939E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36C6AD-EFEA-4901-ACC5-0789748A1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605796-EE87-4C6E-8A71-AB906B0F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74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D86D10-FCF1-4336-9C58-27E4D04ED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88F10E-4ED7-45BA-B0BC-D5C7E6D69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97C929-FE2A-4D64-8358-EBD5F42F8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3C2431E-708F-4FE8-92CB-0FC06A89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AE7A54-C347-4945-83AA-F4F868DF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55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2B8B9AB-5524-4445-A618-BEC0D9169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FE8E792-082D-43D6-88B7-64A03D510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667037-C11E-4C25-8DCB-AB22DC331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659FEE-8CEA-4CC0-B017-5F616267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23CBA9-8AE8-4C28-91E6-4B8B0F416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38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1ED29A-9929-4C2C-99F4-B94D94FA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1AD51B-CCFF-4A89-A4D5-678D90FD0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0B4201-D93A-4209-86CA-041EB34A0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B5B580-35B6-4C97-BDDC-0FAFD7090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3C9762-C86B-4A73-AECF-45EEE356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900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3AC64A-6AC9-4620-B5D0-C85BCE7BF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8DF9AE3-28E8-4652-A7B1-09923AC7E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648067-7ABC-4DB9-B5ED-F0C3D4E6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8A5601-4522-4888-BA5D-0B6E53576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081C9D-B3A8-4EEC-AAFC-70315154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922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F00690-73C8-4F48-BAC3-C15B13501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379611-EA13-4447-A986-0C1620C0D7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637AAA8-F309-4A7C-A8F3-2114E9BF1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EC157F-FEE8-48AB-975A-18B37205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08E5207-B8DC-42CD-ADB6-79401C92F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BFF51A0-E0AA-4A72-8950-C2BD7BF6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35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32FC84-35FA-4FBB-908F-3108D6C6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CD5230-BD6A-4385-93F6-91A1C7882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2A6B0ED-828D-4462-AD6A-30054CA06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973FADE-36C6-43CF-926E-2CB9A0C278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B8E17BC-F0BC-45D1-8906-62EF0DA275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9C11AF8-5D3B-410B-B87C-9515BBA85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BB87748-E57D-46A0-96F9-2960DB69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F3F8BE5-7B3B-4F0A-BB8A-776DC2856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86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CAFA8F-FBF2-47FB-8BC3-6810769BF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2FF5470-7351-484D-9955-04E25693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3AA611F-BE46-4ACF-9808-CC867E54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E9FC0A0-949A-4E1C-8B39-39923CA7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98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2FBC1AC-2283-4ABD-BD47-F361FBE68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605641E-F824-4184-BBA1-C6F60C1B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1FEF7EF-32EE-43AD-845A-F095AF2A5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714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7BE0E3-1759-4300-AEA9-0FFBFD384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30C474-900B-4AAD-BD02-546F6076B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F558871-6DE9-4AC7-9E9F-75687B081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07BF72-5672-465C-808A-D5F9EDC74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05D0F1-45A2-405C-8ABD-FFC5CB1F2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8CA51BE-3835-4B7E-B47A-2E9328B8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738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844616-2C22-482D-8155-81B4BF1FE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EA3E666-F2D8-4BBA-960E-193F924A0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3288EE-44F9-44F0-B84D-8BF4DC0FA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BD1A81-D54C-49F7-85DA-FA8CB9BA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167F9D3-B1D0-4223-B6F1-CEB36F99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645E6A7-DCF2-4FAF-84EC-B24E9D1C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80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CC4D315-57C4-4FCE-894D-FE0B018B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69D9D7B-E5ED-44CD-91EA-165E74FB7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51C3BF-227F-484D-96A0-AACC84B6BF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0F6D-0750-4A07-B200-8607804A0CDC}" type="datetimeFigureOut">
              <a:rPr lang="ko-KR" altLang="en-US" smtClean="0"/>
              <a:t>2024-11-20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F5ECC1-E5E4-40A0-8964-C4378FA3C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03796E-E62D-4723-91F6-F3AE7CB82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39B19-CE00-42E6-9218-5ADC92484F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85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733A4E3-8675-4C52-ADB2-A6EA97DB4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35" y="133013"/>
            <a:ext cx="5823752" cy="401517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B2202005-1F7B-4461-B351-F077568E0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3014"/>
            <a:ext cx="5829605" cy="4015169"/>
          </a:xfrm>
          <a:prstGeom prst="rect">
            <a:avLst/>
          </a:prstGeom>
        </p:spPr>
      </p:pic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4D655A18-A773-49BD-9CA0-990D0B0E899F}"/>
              </a:ext>
            </a:extLst>
          </p:cNvPr>
          <p:cNvSpPr/>
          <p:nvPr/>
        </p:nvSpPr>
        <p:spPr>
          <a:xfrm>
            <a:off x="266394" y="1464816"/>
            <a:ext cx="5601745" cy="319596"/>
          </a:xfrm>
          <a:prstGeom prst="roundRect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순서도: 대체 처리 8">
            <a:extLst>
              <a:ext uri="{FF2B5EF4-FFF2-40B4-BE49-F238E27FC236}">
                <a16:creationId xmlns:a16="http://schemas.microsoft.com/office/drawing/2014/main" id="{E574F52C-6D60-4419-B758-D3D20105DA6B}"/>
              </a:ext>
            </a:extLst>
          </p:cNvPr>
          <p:cNvSpPr/>
          <p:nvPr/>
        </p:nvSpPr>
        <p:spPr>
          <a:xfrm>
            <a:off x="3881021" y="1919839"/>
            <a:ext cx="4375212" cy="1995213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rgbClr val="FF0000"/>
                </a:solidFill>
              </a:rPr>
              <a:t>2</a:t>
            </a:r>
            <a:r>
              <a:rPr lang="ko-KR" altLang="en-US" sz="1200" dirty="0">
                <a:solidFill>
                  <a:srgbClr val="FF0000"/>
                </a:solidFill>
              </a:rPr>
              <a:t>개를 대여중이 회원의 </a:t>
            </a:r>
            <a:r>
              <a:rPr lang="en-US" altLang="ko-KR" sz="1200" dirty="0">
                <a:solidFill>
                  <a:srgbClr val="FF0000"/>
                </a:solidFill>
              </a:rPr>
              <a:t>1</a:t>
            </a:r>
            <a:r>
              <a:rPr lang="ko-KR" altLang="en-US" sz="1200" dirty="0">
                <a:solidFill>
                  <a:srgbClr val="FF0000"/>
                </a:solidFill>
              </a:rPr>
              <a:t>개 상품을 반납할 때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기존 </a:t>
            </a:r>
            <a:r>
              <a:rPr lang="ko-KR" altLang="en-US" sz="1200" dirty="0" err="1">
                <a:solidFill>
                  <a:srgbClr val="FF0000"/>
                </a:solidFill>
              </a:rPr>
              <a:t>처럼</a:t>
            </a:r>
            <a:r>
              <a:rPr lang="ko-KR" altLang="en-US" sz="1200" dirty="0">
                <a:solidFill>
                  <a:srgbClr val="FF0000"/>
                </a:solidFill>
              </a:rPr>
              <a:t> 대여중인 전체 </a:t>
            </a:r>
            <a:r>
              <a:rPr lang="en-US" altLang="ko-KR" sz="1200" dirty="0">
                <a:solidFill>
                  <a:srgbClr val="FF0000"/>
                </a:solidFill>
              </a:rPr>
              <a:t>2</a:t>
            </a:r>
            <a:r>
              <a:rPr lang="ko-KR" altLang="en-US" sz="1200" dirty="0">
                <a:solidFill>
                  <a:srgbClr val="FF0000"/>
                </a:solidFill>
              </a:rPr>
              <a:t>개를 다 보여주면 좋겠습니다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현재는 반납하는 리스트만 보여주고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반납이 처리되면 나머지 대여중인 리스트가 나타납니다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총괄적으로 파악하기가 답답합니다</a:t>
            </a:r>
            <a:r>
              <a:rPr lang="en-US" altLang="ko-KR" sz="12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9718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34</Words>
  <Application>Microsoft Office PowerPoint</Application>
  <PresentationFormat>와이드스크린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2024-11-14T00:15:07Z</dcterms:created>
  <dcterms:modified xsi:type="dcterms:W3CDTF">2024-11-20T05:43:37Z</dcterms:modified>
</cp:coreProperties>
</file>