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030c7e71fcfb8716" providerId="LiveId" clId="{EFF9F252-9544-48C7-BEE0-8C94541760ED}"/>
    <pc:docChg chg="delSld">
      <pc:chgData name="" userId="030c7e71fcfb8716" providerId="LiveId" clId="{EFF9F252-9544-48C7-BEE0-8C94541760ED}" dt="2024-11-22T23:22:32.180" v="0" actId="2696"/>
      <pc:docMkLst>
        <pc:docMk/>
      </pc:docMkLst>
      <pc:sldChg chg="del">
        <pc:chgData name="" userId="030c7e71fcfb8716" providerId="LiveId" clId="{EFF9F252-9544-48C7-BEE0-8C94541760ED}" dt="2024-11-22T23:22:32.180" v="0" actId="2696"/>
        <pc:sldMkLst>
          <pc:docMk/>
          <pc:sldMk cId="1327586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6BDDA4-8818-4C6B-9EC4-7ADD2FB5B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090B195-726E-4D74-BB62-8A005C99D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241C67C-E8D0-443B-901D-3ABA7C9C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6C888F-8EFF-4375-A878-810554847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177ABE-0D0F-4C92-A4AB-BD8D1F2A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279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3EA073-7B86-4856-A190-FE1EE1A4F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D6C66CA-A79B-49B4-AA34-D949F5331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9E6230-137F-4F30-B1AE-BA55385EB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5B85F6-AD9E-437D-BBCD-F556824F7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B16817-F719-4267-BBEB-9F2881D4E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3456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3664C61-7F06-4FAD-96E0-3F24E240A0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F5BD812-DFD5-4C65-9FB7-733C4A153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E16BD24-06FF-4874-AAC2-1C67AC426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B4F7CD-021F-4A0C-B47B-85DE2944B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864E7A8-35AA-4A2A-B5A0-35B4C8D3B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701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183E3E-9508-4229-8E18-662F43B18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E9BFAE7-77B6-4D8E-B711-BD8E441CE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7A0724-D031-4DDB-81AD-BE379ACFB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E374F8B-A765-4FF6-AC5D-75F89F6F7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48C8ACC-D1D8-49D6-A5FF-2BB9F2807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797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5FBCF2-B53A-4C08-AE8B-3670A1D00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0F99924-8303-4D27-8226-5666ABC9A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43583D6-CFCE-4749-8C1B-F957B23B7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A47644-B998-4A89-9DB6-2E9831257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55F91F1-92A7-44E4-9299-D9973119D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196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443F2C-9FA4-4C98-A838-C1660AB33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692BF12-430F-4CD6-A944-DB3EB05C0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6BD4A85-61DF-4174-B429-942A517774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53E4BD7-7545-436D-9650-7B712D015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20E6D8A-FD6A-4801-94C5-3BCB63891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8AC4150-9BD4-442B-9FF2-2EEB09DE7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0648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CEA55F-8BCB-4368-8542-A0231CF2D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AA6F3E8-1F40-435B-B95E-50082EF24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768091E-015D-4CC2-AD35-ECD313C62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B6EB054-FD72-496B-9FDB-F46824049F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1D88FFF-1C88-40F2-B1A0-F3E117A28C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61D2E6F-7052-4907-A095-34BF4171D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3EB484E-FC44-4584-88C9-5A695FCFD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C5834B4-E385-4FF2-8F8B-2BB2F611D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75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C03F11-D656-47E4-A31E-E4DF1E787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71A8EC3-F998-49AC-8F44-4AEBE4540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4EBA6AB-2ED6-4D32-85F9-47465C4C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2653C43-9BAD-4C48-A0BE-2565B719D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226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2BE3C33-B7E2-4181-A33C-FF7BA78AB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2B23FEB-8682-4531-BB20-2737F9465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51E1032-EAE6-49D1-ADF4-CFC3FED4D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783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5A681D-9DBE-4A91-A19D-2DECFD30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8B7F48-176E-44D5-B914-F482ED01E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D7D426E-026C-494C-8BA8-316E587BE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8271574-7BCF-44AD-BF63-04FF5A733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F31C651-DFB5-41CE-8109-BF208D7B5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9008687-791A-429C-B721-D9083B22D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555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0C7E05-D671-4F03-B75D-21360F145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0AA61F5-6FC3-4E0D-82E1-4BEE4A753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65623C9-33B2-440F-BC8F-73F1D5E3F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8EB12AB-D454-4ED9-B5AB-098DB52F6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80DF929-0069-4A67-923A-55FCB3E54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4F94834-F74D-4DB9-B049-CF304AE07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851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86AB2A4-183F-425A-81D5-AF9EB53FE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5C01812-E0D2-49CB-BC7A-2C5BCF13B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DBEBCA-AFD0-4FBF-A1CE-8B0F9E6CE1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7AE50-B3C0-4B77-BC54-EAFD9F08E7B4}" type="datetimeFigureOut">
              <a:rPr lang="ko-KR" altLang="en-US" smtClean="0"/>
              <a:t>2024-11-23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099732A-6F4D-462F-A2FE-612FCC47ED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898780-8D78-4D63-AE9A-CB1E1FC57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FCA72-A626-48B3-8FC8-3FFE773718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438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30DE4830-BD71-4EFD-B40A-FB6596EA4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순서도: 대체 처리 4">
            <a:extLst>
              <a:ext uri="{FF2B5EF4-FFF2-40B4-BE49-F238E27FC236}">
                <a16:creationId xmlns:a16="http://schemas.microsoft.com/office/drawing/2014/main" id="{22189369-93CB-4A61-959C-BBF8E26E3E73}"/>
              </a:ext>
            </a:extLst>
          </p:cNvPr>
          <p:cNvSpPr/>
          <p:nvPr/>
        </p:nvSpPr>
        <p:spPr>
          <a:xfrm>
            <a:off x="5558336" y="2556588"/>
            <a:ext cx="2811755" cy="1093197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배경 </a:t>
            </a:r>
            <a:r>
              <a:rPr lang="en-US" altLang="ko-KR" sz="1200" dirty="0">
                <a:solidFill>
                  <a:srgbClr val="FF0000"/>
                </a:solidFill>
              </a:rPr>
              <a:t>Logo </a:t>
            </a:r>
            <a:r>
              <a:rPr lang="ko-KR" altLang="en-US" sz="1200" dirty="0">
                <a:solidFill>
                  <a:srgbClr val="FF0000"/>
                </a:solidFill>
              </a:rPr>
              <a:t>이미지 없애기로 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변경했는데 프로그램 다시 실행하면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변경이 되어 있지 않습니다</a:t>
            </a:r>
            <a:r>
              <a:rPr lang="en-US" altLang="ko-KR" sz="1200" dirty="0">
                <a:solidFill>
                  <a:srgbClr val="FF0000"/>
                </a:solidFill>
              </a:rPr>
              <a:t>.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030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와이드스크린</PresentationFormat>
  <Paragraphs>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2024-11-22T06:42:56Z</dcterms:created>
  <dcterms:modified xsi:type="dcterms:W3CDTF">2024-11-22T23:22:34Z</dcterms:modified>
</cp:coreProperties>
</file>