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030c7e71fcfb8716" providerId="LiveId" clId="{BBA55AF6-27FC-47F2-B884-E0CA3459018E}"/>
    <pc:docChg chg="delSld modSld">
      <pc:chgData name="" userId="030c7e71fcfb8716" providerId="LiveId" clId="{BBA55AF6-27FC-47F2-B884-E0CA3459018E}" dt="2024-11-23T02:37:48.515" v="252" actId="2696"/>
      <pc:docMkLst>
        <pc:docMk/>
      </pc:docMkLst>
      <pc:sldChg chg="del">
        <pc:chgData name="" userId="030c7e71fcfb8716" providerId="LiveId" clId="{BBA55AF6-27FC-47F2-B884-E0CA3459018E}" dt="2024-11-23T02:37:48.515" v="252" actId="2696"/>
        <pc:sldMkLst>
          <pc:docMk/>
          <pc:sldMk cId="2886030577" sldId="257"/>
        </pc:sldMkLst>
      </pc:sldChg>
      <pc:sldChg chg="modSp">
        <pc:chgData name="" userId="030c7e71fcfb8716" providerId="LiveId" clId="{BBA55AF6-27FC-47F2-B884-E0CA3459018E}" dt="2024-11-23T02:37:40.995" v="251" actId="20577"/>
        <pc:sldMkLst>
          <pc:docMk/>
          <pc:sldMk cId="2550578933" sldId="258"/>
        </pc:sldMkLst>
        <pc:spChg chg="mod">
          <ac:chgData name="" userId="030c7e71fcfb8716" providerId="LiveId" clId="{BBA55AF6-27FC-47F2-B884-E0CA3459018E}" dt="2024-11-23T02:37:40.995" v="251" actId="20577"/>
          <ac:spMkLst>
            <pc:docMk/>
            <pc:sldMk cId="2550578933" sldId="258"/>
            <ac:spMk id="6" creationId="{81D7781B-5CDB-4129-8DC1-520328EDDF4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6BDDA4-8818-4C6B-9EC4-7ADD2FB5B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090B195-726E-4D74-BB62-8A005C99D3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241C67C-E8D0-443B-901D-3ABA7C9CF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56C888F-8EFF-4375-A878-810554847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5177ABE-0D0F-4C92-A4AB-BD8D1F2AA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2796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3EA073-7B86-4856-A190-FE1EE1A4F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D6C66CA-A79B-49B4-AA34-D949F5331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9E6230-137F-4F30-B1AE-BA55385EB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5B85F6-AD9E-437D-BBCD-F556824F7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6B16817-F719-4267-BBEB-9F2881D4E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3456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3664C61-7F06-4FAD-96E0-3F24E240A0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F5BD812-DFD5-4C65-9FB7-733C4A153E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E16BD24-06FF-4874-AAC2-1C67AC426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EB4F7CD-021F-4A0C-B47B-85DE2944B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864E7A8-35AA-4A2A-B5A0-35B4C8D3B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9701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C183E3E-9508-4229-8E18-662F43B18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E9BFAE7-77B6-4D8E-B711-BD8E441CE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C7A0724-D031-4DDB-81AD-BE379ACFB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E374F8B-A765-4FF6-AC5D-75F89F6F7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48C8ACC-D1D8-49D6-A5FF-2BB9F2807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7970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65FBCF2-B53A-4C08-AE8B-3670A1D00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0F99924-8303-4D27-8226-5666ABC9A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43583D6-CFCE-4749-8C1B-F957B23B7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9A47644-B998-4A89-9DB6-2E9831257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55F91F1-92A7-44E4-9299-D9973119D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1962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443F2C-9FA4-4C98-A838-C1660AB33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692BF12-430F-4CD6-A944-DB3EB05C09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6BD4A85-61DF-4174-B429-942A517774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53E4BD7-7545-436D-9650-7B712D015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20E6D8A-FD6A-4801-94C5-3BCB63891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8AC4150-9BD4-442B-9FF2-2EEB09DE7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0648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CEA55F-8BCB-4368-8542-A0231CF2D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AA6F3E8-1F40-435B-B95E-50082EF24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768091E-015D-4CC2-AD35-ECD313C62B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B6EB054-FD72-496B-9FDB-F46824049F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1D88FFF-1C88-40F2-B1A0-F3E117A28C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61D2E6F-7052-4907-A095-34BF4171D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3EB484E-FC44-4584-88C9-5A695FCFD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C5834B4-E385-4FF2-8F8B-2BB2F611D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759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C03F11-D656-47E4-A31E-E4DF1E787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71A8EC3-F998-49AC-8F44-4AEBE4540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4EBA6AB-2ED6-4D32-85F9-47465C4C1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2653C43-9BAD-4C48-A0BE-2565B719D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226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2BE3C33-B7E2-4181-A33C-FF7BA78AB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2B23FEB-8682-4531-BB20-2737F9465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51E1032-EAE6-49D1-ADF4-CFC3FED4D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783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55A681D-9DBE-4A91-A19D-2DECFD301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28B7F48-176E-44D5-B914-F482ED01E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D7D426E-026C-494C-8BA8-316E587BE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8271574-7BCF-44AD-BF63-04FF5A733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F31C651-DFB5-41CE-8109-BF208D7B5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9008687-791A-429C-B721-D9083B22D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5557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0C7E05-D671-4F03-B75D-21360F145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0AA61F5-6FC3-4E0D-82E1-4BEE4A753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65623C9-33B2-440F-BC8F-73F1D5E3F6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8EB12AB-D454-4ED9-B5AB-098DB52F6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80DF929-0069-4A67-923A-55FCB3E54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4F94834-F74D-4DB9-B049-CF304AE07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8510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86AB2A4-183F-425A-81D5-AF9EB53FE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5C01812-E0D2-49CB-BC7A-2C5BCF13B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9DBEBCA-AFD0-4FBF-A1CE-8B0F9E6CE1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7AE50-B3C0-4B77-BC54-EAFD9F08E7B4}" type="datetimeFigureOut">
              <a:rPr lang="ko-KR" altLang="en-US" smtClean="0"/>
              <a:t>2024-11-23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099732A-6F4D-462F-A2FE-612FCC47ED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2898780-8D78-4D63-AE9A-CB1E1FC57B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4381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D0E1DB7F-BC2A-4ED8-A0B2-F0F0B3C20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BA743C3C-6FBD-4024-97A5-83A8EFCB2065}"/>
              </a:ext>
            </a:extLst>
          </p:cNvPr>
          <p:cNvSpPr/>
          <p:nvPr/>
        </p:nvSpPr>
        <p:spPr>
          <a:xfrm>
            <a:off x="7397000" y="1742397"/>
            <a:ext cx="4648821" cy="1933865"/>
          </a:xfrm>
          <a:prstGeom prst="roundRect">
            <a:avLst>
              <a:gd name="adj" fmla="val 8024"/>
            </a:avLst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순서도: 대체 처리 5">
            <a:extLst>
              <a:ext uri="{FF2B5EF4-FFF2-40B4-BE49-F238E27FC236}">
                <a16:creationId xmlns:a16="http://schemas.microsoft.com/office/drawing/2014/main" id="{81D7781B-5CDB-4129-8DC1-520328EDDF43}"/>
              </a:ext>
            </a:extLst>
          </p:cNvPr>
          <p:cNvSpPr/>
          <p:nvPr/>
        </p:nvSpPr>
        <p:spPr>
          <a:xfrm>
            <a:off x="8236222" y="3825551"/>
            <a:ext cx="2811755" cy="1093197"/>
          </a:xfrm>
          <a:prstGeom prst="flowChartAlternate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대분류명</a:t>
            </a:r>
            <a:r>
              <a:rPr lang="en-US" altLang="ko-KR" sz="1200" dirty="0">
                <a:solidFill>
                  <a:srgbClr val="FF0000"/>
                </a:solidFill>
              </a:rPr>
              <a:t>, </a:t>
            </a:r>
            <a:r>
              <a:rPr lang="ko-KR" altLang="en-US" sz="1200" dirty="0">
                <a:solidFill>
                  <a:srgbClr val="FF0000"/>
                </a:solidFill>
              </a:rPr>
              <a:t>수분류명에 설정해 놓은</a:t>
            </a:r>
            <a:endParaRPr lang="en-US" altLang="ko-KR" sz="1200" dirty="0">
              <a:solidFill>
                <a:srgbClr val="FF0000"/>
              </a:solidFill>
            </a:endParaRPr>
          </a:p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분류리스트가 나타나지 않습니다</a:t>
            </a:r>
            <a:r>
              <a:rPr lang="en-US" altLang="ko-KR" sz="1200" dirty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나머지 필드도 체크해서 엑셀로 등록을 빨리 할 수 있도록 도와주세요</a:t>
            </a:r>
            <a:r>
              <a:rPr lang="en-US" altLang="ko-KR" sz="1200" dirty="0">
                <a:solidFill>
                  <a:srgbClr val="FF0000"/>
                </a:solidFill>
              </a:rPr>
              <a:t>.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578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20</Words>
  <Application>Microsoft Office PowerPoint</Application>
  <PresentationFormat>와이드스크린</PresentationFormat>
  <Paragraphs>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3</cp:revision>
  <dcterms:created xsi:type="dcterms:W3CDTF">2024-11-22T06:42:56Z</dcterms:created>
  <dcterms:modified xsi:type="dcterms:W3CDTF">2024-11-23T02:37:52Z</dcterms:modified>
</cp:coreProperties>
</file>