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1" autoAdjust="0"/>
    <p:restoredTop sz="94660"/>
  </p:normalViewPr>
  <p:slideViewPr>
    <p:cSldViewPr snapToGrid="0">
      <p:cViewPr>
        <p:scale>
          <a:sx n="100" d="100"/>
          <a:sy n="100" d="100"/>
        </p:scale>
        <p:origin x="7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7-17T23:57:34.600"/>
    </inkml:context>
    <inkml:brush xml:id="br0">
      <inkml:brushProperty name="width" value="0.025" units="cm"/>
      <inkml:brushProperty name="height" value="0.025" units="cm"/>
      <inkml:brushProperty name="color" value="#E71224"/>
    </inkml:brush>
  </inkml:definitions>
  <inkml:trace contextRef="#ctx0" brushRef="#br0">1 227 24575,'1'14'0,"1"0"0,0-1 0,1 1 0,1-1 0,0 1 0,1-1 0,11 22 0,-7-18 0,-2 1 0,0 0 0,5 25 0,-8-9 0,4 24 0,-7-56 0,-1 0 0,1 1 0,0-1 0,0 0 0,0 0 0,0 0 0,0 1 0,0-1 0,1 0 0,-1-1 0,1 1 0,-1 0 0,1 0 0,0-1 0,-1 1 0,1-1 0,0 1 0,0-1 0,3 2 0,-4-3 0,0 0 0,1 1 0,-1-1 0,1 0 0,-1 0 0,0 0 0,1 0 0,-1 0 0,1 0 0,-1-1 0,0 1 0,1 0 0,-1-1 0,1 1 0,-1-1 0,0 1 0,0-1 0,1 1 0,-1-1 0,0 0 0,0 0 0,0 0 0,0 0 0,0 0 0,0 0 0,0 0 0,1-1 0,24-37 0,-22 32 0,108-229 108,-79 158-845,61-104 1,-76 153-6090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BACCF1C-B11B-A499-04E2-A3CC63C3D9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0EE5A1CF-74DE-5647-3506-2747C8834B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FD80B2-A0AB-47A7-7FBE-A3DC5E432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AD97-8477-4039-A7D9-1826CC7E3EA8}" type="datetimeFigureOut">
              <a:rPr lang="ko-KR" altLang="en-US" smtClean="0"/>
              <a:t>2025-07-18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15B3A5F-0E18-8177-4AC9-AAFFB0F6D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F7A85AE-3317-65B4-739B-45A67AC2F2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2170-E285-469D-A981-EBC12FE709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0302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49BB793-665A-3218-650E-9D8572CC8E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25EBE8A-B146-4B5C-A67C-49432EBEF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954EEF2-3788-2998-55BC-CC19620EF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AD97-8477-4039-A7D9-1826CC7E3EA8}" type="datetimeFigureOut">
              <a:rPr lang="ko-KR" altLang="en-US" smtClean="0"/>
              <a:t>2025-07-18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B9BBDE5-2765-EE64-847E-A605B0F79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0070B47-6C90-523A-176D-71B7B4B08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2170-E285-469D-A981-EBC12FE709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3859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ED110104-3781-8475-4B77-72C6CF069F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65BC11EE-758F-0D62-1ABE-0A3995ADF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2BB341-1DA2-9853-F866-8AA4548F2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AD97-8477-4039-A7D9-1826CC7E3EA8}" type="datetimeFigureOut">
              <a:rPr lang="ko-KR" altLang="en-US" smtClean="0"/>
              <a:t>2025-07-18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F70A63-C02C-4C09-1C0F-86E769AB1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DF0A2E2-2A8F-255B-0C24-CBCC483A0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2170-E285-469D-A981-EBC12FE709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4665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BE98B2-5859-DBDD-25D0-2FF00666BE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7908A818-4B8F-730C-4A1B-BABFB0BE3B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CAB408F-AC70-43BB-9C08-A7BB1B257A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AD97-8477-4039-A7D9-1826CC7E3EA8}" type="datetimeFigureOut">
              <a:rPr lang="ko-KR" altLang="en-US" smtClean="0"/>
              <a:t>2025-07-18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9494E73-B6D6-A599-BA65-D1E3D1518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EB03635-AC68-55C3-AE84-2B71080A1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2170-E285-469D-A981-EBC12FE709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69750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FBAD7E4-5CC7-11B5-9614-D1889507F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D275264-FE3E-2407-A926-E67D68E201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84A4B7B-9E75-E314-0D25-312EF0F26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AD97-8477-4039-A7D9-1826CC7E3EA8}" type="datetimeFigureOut">
              <a:rPr lang="ko-KR" altLang="en-US" smtClean="0"/>
              <a:t>2025-07-18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E6E5834-07D1-FE62-6AE7-26A09B0A3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BA3CEBA-F6C6-6613-8B3A-24E57EF49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2170-E285-469D-A981-EBC12FE709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0119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4FAB7D-D391-7754-A0F8-D1B20B6DE7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BFAD110-E440-A812-61E8-685B86FD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54E72629-CB52-8EBC-3BAD-5BE929284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6A84CD3-DDC7-CA8C-2A31-265C4F263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AD97-8477-4039-A7D9-1826CC7E3EA8}" type="datetimeFigureOut">
              <a:rPr lang="ko-KR" altLang="en-US" smtClean="0"/>
              <a:t>2025-07-18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EC2C851-5D1D-06B5-8097-7782154A6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1621D3D9-05E1-5675-C07C-D5CAF81BB5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2170-E285-469D-A981-EBC12FE709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47550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8A3DE81-02FA-67E8-A24D-79CC4BB4C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302C224A-D154-92C7-257C-D4635D0EE8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17771ED-F173-DF16-4356-31FAB858A9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8DA8AF7D-8C49-9FCF-9E9A-1313776B8B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218387F2-B9E1-31D8-B743-4E591D0A5E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AFDAA358-CEBA-ED15-C6A4-07280627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AD97-8477-4039-A7D9-1826CC7E3EA8}" type="datetimeFigureOut">
              <a:rPr lang="ko-KR" altLang="en-US" smtClean="0"/>
              <a:t>2025-07-18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33FED224-7EB2-77CC-5678-A5A02AE25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3500FE38-073F-29D3-B950-CFF876B8C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2170-E285-469D-A981-EBC12FE709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37708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EB195CF-7F6D-92E2-0FD2-A9964744A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6DFFBA04-26A5-77F9-73B3-7F0F2C600F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AD97-8477-4039-A7D9-1826CC7E3EA8}" type="datetimeFigureOut">
              <a:rPr lang="ko-KR" altLang="en-US" smtClean="0"/>
              <a:t>2025-07-18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09743799-B225-C442-7F09-97363956F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1ABB5391-3A34-40EA-D9A1-971A3EE1A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2170-E285-469D-A981-EBC12FE709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31482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7C409C9C-1229-14F0-F39E-70164D986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AD97-8477-4039-A7D9-1826CC7E3EA8}" type="datetimeFigureOut">
              <a:rPr lang="ko-KR" altLang="en-US" smtClean="0"/>
              <a:t>2025-07-18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D8153C43-AFE8-BEBE-FBFB-7B23AD424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D4F1EA68-3E61-8E7B-890F-7147373BB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2170-E285-469D-A981-EBC12FE709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29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AFE1EC8-9F90-D396-419D-46858EE932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4963C01-1722-A3F8-B00D-C45DF1A768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45779C70-5915-F903-8E43-2B51267D1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00189B8-44F9-8128-1F55-ECC9A0B4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AD97-8477-4039-A7D9-1826CC7E3EA8}" type="datetimeFigureOut">
              <a:rPr lang="ko-KR" altLang="en-US" smtClean="0"/>
              <a:t>2025-07-18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83606F8-8132-D828-AD8B-509C4A97D3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5EDD7CC-DBE3-AE0F-1365-AA086D8C3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2170-E285-469D-A981-EBC12FE709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80728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56195B6-2FF6-DF1F-1D2B-2A7ED73CE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311AFB31-4FAA-2F56-0705-C3AA16EF19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6CD6D2A-FEBF-3C8A-4F1F-CBCA66134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09FA878-C77F-5A74-C33D-E2749CDE5B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09AD97-8477-4039-A7D9-1826CC7E3EA8}" type="datetimeFigureOut">
              <a:rPr lang="ko-KR" altLang="en-US" smtClean="0"/>
              <a:t>2025-07-18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B05190C-AD40-73C8-8F5E-20D6416E4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4FDD5E8-EA48-7B2C-94AD-6513C0C3A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E02170-E285-469D-A981-EBC12FE709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5720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370B93E7-9B2A-5C3C-424D-36B84CE916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CAE653E-D616-A337-99CB-07DAE9E4AA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7BD68CB-F2F6-E06C-AA38-F01BC7FC1A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9AD97-8477-4039-A7D9-1826CC7E3EA8}" type="datetimeFigureOut">
              <a:rPr lang="ko-KR" altLang="en-US" smtClean="0"/>
              <a:t>2025-07-18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6296FBF-F275-E91F-3865-F245A3CD88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D7017ED-E7B5-F6F6-8FC0-E926E4DA0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E02170-E285-469D-A981-EBC12FE709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23023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customXml" Target="../ink/ink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B49EC864-427C-6A20-71C5-97AA36070C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092" y="0"/>
            <a:ext cx="5495636" cy="282271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88530968-55B9-99E4-FD26-D44622C2B7CE}"/>
              </a:ext>
            </a:extLst>
          </p:cNvPr>
          <p:cNvSpPr txBox="1"/>
          <p:nvPr/>
        </p:nvSpPr>
        <p:spPr>
          <a:xfrm>
            <a:off x="5933168" y="1226690"/>
            <a:ext cx="21948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매출전표 검색 화면</a:t>
            </a: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871AD0BE-4DC9-08DC-C42E-C8D48D4FF1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092" y="3429000"/>
            <a:ext cx="5495636" cy="3074410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2E8653A-9E90-8EAF-33F2-E0F75E208824}"/>
              </a:ext>
            </a:extLst>
          </p:cNvPr>
          <p:cNvSpPr txBox="1"/>
          <p:nvPr/>
        </p:nvSpPr>
        <p:spPr>
          <a:xfrm>
            <a:off x="5933168" y="4870435"/>
            <a:ext cx="2425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유형별 매출현황 화면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338FDB13-4B1A-7CAF-7E3A-019C7FF30318}"/>
              </a:ext>
            </a:extLst>
          </p:cNvPr>
          <p:cNvSpPr/>
          <p:nvPr/>
        </p:nvSpPr>
        <p:spPr>
          <a:xfrm>
            <a:off x="277092" y="2115127"/>
            <a:ext cx="4082472" cy="323274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106845-AC06-F0DD-E038-4EC13FFC5249}"/>
              </a:ext>
            </a:extLst>
          </p:cNvPr>
          <p:cNvSpPr txBox="1"/>
          <p:nvPr/>
        </p:nvSpPr>
        <p:spPr>
          <a:xfrm>
            <a:off x="6047943" y="1838128"/>
            <a:ext cx="5700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→ 매출전표 검색화면에서 각 </a:t>
            </a:r>
            <a:r>
              <a:rPr lang="ko-KR" altLang="en-US" sz="1200" dirty="0" err="1"/>
              <a:t>전표별</a:t>
            </a:r>
            <a:r>
              <a:rPr lang="ko-KR" altLang="en-US" sz="1200" dirty="0"/>
              <a:t> 세부 내역은 하단에 따로 나옴 </a:t>
            </a:r>
            <a:endParaRPr lang="en-US" altLang="ko-KR" sz="1200" dirty="0"/>
          </a:p>
          <a:p>
            <a:r>
              <a:rPr lang="ko-KR" altLang="en-US" sz="1200" dirty="0"/>
              <a:t>→ 매출전표 검색 화면에서 엑셀로 내려 받을 경우 세부내역은 없는 상단 영역만</a:t>
            </a:r>
            <a:endParaRPr lang="en-US" altLang="ko-KR" sz="1200" dirty="0"/>
          </a:p>
          <a:p>
            <a:r>
              <a:rPr lang="en-US" altLang="ko-KR" sz="1200" dirty="0"/>
              <a:t>   </a:t>
            </a:r>
            <a:r>
              <a:rPr lang="ko-KR" altLang="en-US" sz="1200" dirty="0"/>
              <a:t> 엑셀 다운로드 가능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5127AF-54EA-B733-E3DD-7FC5C3CBAE83}"/>
              </a:ext>
            </a:extLst>
          </p:cNvPr>
          <p:cNvSpPr txBox="1"/>
          <p:nvPr/>
        </p:nvSpPr>
        <p:spPr>
          <a:xfrm>
            <a:off x="6047943" y="5435706"/>
            <a:ext cx="5229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dirty="0"/>
              <a:t>→ 유형별 매출현황 화면에서는 각 전표별로 세부내역이 정리되어서 나옴</a:t>
            </a:r>
            <a:endParaRPr lang="en-US" altLang="ko-KR" sz="1200" dirty="0"/>
          </a:p>
          <a:p>
            <a:r>
              <a:rPr lang="ko-KR" altLang="en-US" sz="1200" dirty="0"/>
              <a:t>→ 단 거래번호가 컬럼에 없는 상태</a:t>
            </a: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8BA0DC50-3C1B-3D6A-6B40-851852FEE52B}"/>
              </a:ext>
            </a:extLst>
          </p:cNvPr>
          <p:cNvSpPr/>
          <p:nvPr/>
        </p:nvSpPr>
        <p:spPr>
          <a:xfrm>
            <a:off x="258619" y="4202546"/>
            <a:ext cx="5495635" cy="92363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CF39C0F-9EB5-D412-63B6-D8ECC45CB337}"/>
              </a:ext>
            </a:extLst>
          </p:cNvPr>
          <p:cNvSpPr txBox="1"/>
          <p:nvPr/>
        </p:nvSpPr>
        <p:spPr>
          <a:xfrm>
            <a:off x="4999264" y="3946472"/>
            <a:ext cx="116249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 dirty="0">
                <a:solidFill>
                  <a:srgbClr val="FF0000"/>
                </a:solidFill>
              </a:rPr>
              <a:t>거래번호 없음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5AEFF59-A51B-DBB1-4D9C-095B66429E85}"/>
              </a:ext>
            </a:extLst>
          </p:cNvPr>
          <p:cNvSpPr txBox="1"/>
          <p:nvPr/>
        </p:nvSpPr>
        <p:spPr>
          <a:xfrm>
            <a:off x="2718730" y="302727"/>
            <a:ext cx="328166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1200" b="1">
                <a:solidFill>
                  <a:srgbClr val="FF0000"/>
                </a:solidFill>
              </a:rPr>
              <a:t>엑셀 다운로드 시 상단 영역 데이터만 추출됨</a:t>
            </a:r>
            <a:endParaRPr lang="ko-KR" altLang="en-US" sz="1200" b="1" dirty="0">
              <a:solidFill>
                <a:srgbClr val="FF0000"/>
              </a:solidFill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FC4CD021-693C-8A66-CF49-1FA1FD7E60FB}"/>
              </a:ext>
            </a:extLst>
          </p:cNvPr>
          <p:cNvSpPr/>
          <p:nvPr/>
        </p:nvSpPr>
        <p:spPr>
          <a:xfrm>
            <a:off x="258619" y="609599"/>
            <a:ext cx="5495636" cy="1384445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4">
            <p14:nvContentPartPr>
              <p14:cNvPr id="16" name="잉크 15">
                <a:extLst>
                  <a:ext uri="{FF2B5EF4-FFF2-40B4-BE49-F238E27FC236}">
                    <a16:creationId xmlns:a16="http://schemas.microsoft.com/office/drawing/2014/main" id="{FA55901B-6C2F-4BD4-83EF-A3E8F8F6CE93}"/>
                  </a:ext>
                </a:extLst>
              </p14:cNvPr>
              <p14:cNvContentPartPr/>
              <p14:nvPr/>
            </p14:nvContentPartPr>
            <p14:xfrm>
              <a:off x="914127" y="10469"/>
              <a:ext cx="157680" cy="210960"/>
            </p14:xfrm>
          </p:contentPart>
        </mc:Choice>
        <mc:Fallback xmlns="">
          <p:pic>
            <p:nvPicPr>
              <p:cNvPr id="16" name="잉크 15">
                <a:extLst>
                  <a:ext uri="{FF2B5EF4-FFF2-40B4-BE49-F238E27FC236}">
                    <a16:creationId xmlns:a16="http://schemas.microsoft.com/office/drawing/2014/main" id="{FA55901B-6C2F-4BD4-83EF-A3E8F8F6CE93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909807" y="6149"/>
                <a:ext cx="166320" cy="2196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56267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>
            <a:extLst>
              <a:ext uri="{FF2B5EF4-FFF2-40B4-BE49-F238E27FC236}">
                <a16:creationId xmlns:a16="http://schemas.microsoft.com/office/drawing/2014/main" id="{D0B9D3EB-2177-AA26-8274-2A70C5397643}"/>
              </a:ext>
            </a:extLst>
          </p:cNvPr>
          <p:cNvGrpSpPr/>
          <p:nvPr/>
        </p:nvGrpSpPr>
        <p:grpSpPr>
          <a:xfrm>
            <a:off x="596419" y="263735"/>
            <a:ext cx="5306934" cy="2843354"/>
            <a:chOff x="1128337" y="647238"/>
            <a:chExt cx="7220850" cy="3868794"/>
          </a:xfrm>
        </p:grpSpPr>
        <p:pic>
          <p:nvPicPr>
            <p:cNvPr id="5" name="그림 4">
              <a:extLst>
                <a:ext uri="{FF2B5EF4-FFF2-40B4-BE49-F238E27FC236}">
                  <a16:creationId xmlns:a16="http://schemas.microsoft.com/office/drawing/2014/main" id="{3970863C-1A29-29B1-0A46-8F407C388B6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28337" y="647238"/>
              <a:ext cx="7220850" cy="3868794"/>
            </a:xfrm>
            <a:prstGeom prst="rect">
              <a:avLst/>
            </a:prstGeom>
          </p:spPr>
        </p:pic>
        <p:sp>
          <p:nvSpPr>
            <p:cNvPr id="6" name="직사각형 5">
              <a:extLst>
                <a:ext uri="{FF2B5EF4-FFF2-40B4-BE49-F238E27FC236}">
                  <a16:creationId xmlns:a16="http://schemas.microsoft.com/office/drawing/2014/main" id="{9E566B9D-691A-2FFF-D4C8-5F31CFC1E986}"/>
                </a:ext>
              </a:extLst>
            </p:cNvPr>
            <p:cNvSpPr/>
            <p:nvPr/>
          </p:nvSpPr>
          <p:spPr>
            <a:xfrm>
              <a:off x="2025989" y="1752600"/>
              <a:ext cx="514011" cy="495300"/>
            </a:xfrm>
            <a:prstGeom prst="rect">
              <a:avLst/>
            </a:prstGeom>
            <a:solidFill>
              <a:schemeClr val="accent1">
                <a:alpha val="0"/>
              </a:schemeClr>
            </a:solidFill>
            <a:ln w="25400"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9" name="그림 8">
            <a:extLst>
              <a:ext uri="{FF2B5EF4-FFF2-40B4-BE49-F238E27FC236}">
                <a16:creationId xmlns:a16="http://schemas.microsoft.com/office/drawing/2014/main" id="{BF17DAAF-C3F7-819A-AE39-165E8CD6B4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48152" y="263735"/>
            <a:ext cx="5134407" cy="2847842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58BDF31-34AF-204F-61D8-216B34001B51}"/>
              </a:ext>
            </a:extLst>
          </p:cNvPr>
          <p:cNvSpPr txBox="1"/>
          <p:nvPr/>
        </p:nvSpPr>
        <p:spPr>
          <a:xfrm>
            <a:off x="2424179" y="3219537"/>
            <a:ext cx="16514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매출전표 화면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C6C9C7F-C020-7B1B-A71C-44647DB724CE}"/>
              </a:ext>
            </a:extLst>
          </p:cNvPr>
          <p:cNvSpPr txBox="1"/>
          <p:nvPr/>
        </p:nvSpPr>
        <p:spPr>
          <a:xfrm>
            <a:off x="8089648" y="3219537"/>
            <a:ext cx="1882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유형별 매출현황</a:t>
            </a:r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58B98424-19C6-0624-D232-074C21327109}"/>
              </a:ext>
            </a:extLst>
          </p:cNvPr>
          <p:cNvSpPr/>
          <p:nvPr/>
        </p:nvSpPr>
        <p:spPr>
          <a:xfrm>
            <a:off x="8360758" y="952575"/>
            <a:ext cx="447265" cy="2044168"/>
          </a:xfrm>
          <a:prstGeom prst="rect">
            <a:avLst/>
          </a:prstGeom>
          <a:solidFill>
            <a:schemeClr val="accent1">
              <a:alpha val="0"/>
            </a:schemeClr>
          </a:solidFill>
          <a:ln w="254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F11E55-4282-68E6-9D1A-E1CC14EB8316}"/>
              </a:ext>
            </a:extLst>
          </p:cNvPr>
          <p:cNvSpPr txBox="1"/>
          <p:nvPr/>
        </p:nvSpPr>
        <p:spPr>
          <a:xfrm>
            <a:off x="596419" y="4020692"/>
            <a:ext cx="11251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dirty="0"/>
              <a:t>유형별 매출현황에서 컬럼추가로 </a:t>
            </a:r>
            <a:r>
              <a:rPr lang="en-US" altLang="ko-KR" dirty="0"/>
              <a:t>&lt;</a:t>
            </a:r>
            <a:r>
              <a:rPr lang="ko-KR" altLang="en-US" dirty="0"/>
              <a:t>거래번호</a:t>
            </a:r>
            <a:r>
              <a:rPr lang="en-US" altLang="ko-KR" dirty="0"/>
              <a:t>&gt;</a:t>
            </a:r>
            <a:r>
              <a:rPr lang="ko-KR" altLang="en-US" dirty="0"/>
              <a:t>를 추가하여도 해당 거래번호가 나오지는 않고 빈칸으로 나옴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7C44428-A183-1E66-B2A0-4CA9AB514028}"/>
              </a:ext>
            </a:extLst>
          </p:cNvPr>
          <p:cNvSpPr txBox="1"/>
          <p:nvPr/>
        </p:nvSpPr>
        <p:spPr>
          <a:xfrm>
            <a:off x="596419" y="4988157"/>
            <a:ext cx="110691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b="1" dirty="0">
                <a:solidFill>
                  <a:srgbClr val="FF0000"/>
                </a:solidFill>
              </a:rPr>
              <a:t>원하는 자료는 유형별 매출현황에서 각 전표별로 부여된 거래 번호도 나오는 자료를 엑셀로 다운로드 받고 싶습니다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  <a:r>
              <a:rPr lang="ko-KR" altLang="en-US" b="1" dirty="0">
                <a:solidFill>
                  <a:srgbClr val="FF0000"/>
                </a:solidFill>
              </a:rPr>
              <a:t>  </a:t>
            </a:r>
            <a:br>
              <a:rPr lang="en-US" altLang="ko-KR" b="1" dirty="0">
                <a:solidFill>
                  <a:srgbClr val="FF0000"/>
                </a:solidFill>
              </a:rPr>
            </a:br>
            <a:br>
              <a:rPr lang="en-US" altLang="ko-KR" b="1" dirty="0">
                <a:solidFill>
                  <a:srgbClr val="FF0000"/>
                </a:solidFill>
              </a:rPr>
            </a:br>
            <a:r>
              <a:rPr lang="ko-KR" altLang="en-US" b="1" dirty="0">
                <a:solidFill>
                  <a:srgbClr val="FF0000"/>
                </a:solidFill>
              </a:rPr>
              <a:t>또는 매출전표 검색화면에서 다운로드 시 상단 영역만 있는 자료가 아니라 각 전표별로 하단영역</a:t>
            </a:r>
            <a:r>
              <a:rPr lang="en-US" altLang="ko-KR" b="1" dirty="0">
                <a:solidFill>
                  <a:srgbClr val="FF0000"/>
                </a:solidFill>
              </a:rPr>
              <a:t>(</a:t>
            </a:r>
            <a:r>
              <a:rPr lang="ko-KR" altLang="en-US" b="1" dirty="0" err="1">
                <a:solidFill>
                  <a:srgbClr val="FF0000"/>
                </a:solidFill>
              </a:rPr>
              <a:t>전표별</a:t>
            </a:r>
            <a:r>
              <a:rPr lang="ko-KR" altLang="en-US" b="1" dirty="0">
                <a:solidFill>
                  <a:srgbClr val="FF0000"/>
                </a:solidFill>
              </a:rPr>
              <a:t> 세부내역들</a:t>
            </a:r>
            <a:r>
              <a:rPr lang="en-US" altLang="ko-KR" b="1" dirty="0">
                <a:solidFill>
                  <a:srgbClr val="FF0000"/>
                </a:solidFill>
              </a:rPr>
              <a:t>)</a:t>
            </a:r>
            <a:r>
              <a:rPr lang="ko-KR" altLang="en-US" b="1" dirty="0">
                <a:solidFill>
                  <a:srgbClr val="FF0000"/>
                </a:solidFill>
              </a:rPr>
              <a:t>도 포함된 자료를 받고 싶습니다</a:t>
            </a:r>
            <a:r>
              <a:rPr lang="en-US" altLang="ko-KR" b="1" dirty="0">
                <a:solidFill>
                  <a:srgbClr val="FF0000"/>
                </a:solidFill>
              </a:rPr>
              <a:t>.</a:t>
            </a:r>
            <a:endParaRPr lang="ko-KR" alt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557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115</Words>
  <Application>Microsoft Office PowerPoint</Application>
  <PresentationFormat>와이드스크린</PresentationFormat>
  <Paragraphs>13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Administrator</dc:creator>
  <cp:lastModifiedBy>Administrator</cp:lastModifiedBy>
  <cp:revision>3</cp:revision>
  <dcterms:created xsi:type="dcterms:W3CDTF">2025-07-17T23:59:16Z</dcterms:created>
  <dcterms:modified xsi:type="dcterms:W3CDTF">2025-07-18T00:04:51Z</dcterms:modified>
</cp:coreProperties>
</file>